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85" r:id="rId4"/>
    <p:sldId id="287" r:id="rId5"/>
    <p:sldId id="292" r:id="rId6"/>
    <p:sldId id="312" r:id="rId7"/>
    <p:sldId id="313" r:id="rId8"/>
    <p:sldId id="289" r:id="rId9"/>
    <p:sldId id="308" r:id="rId10"/>
    <p:sldId id="309" r:id="rId11"/>
    <p:sldId id="310" r:id="rId12"/>
    <p:sldId id="311" r:id="rId13"/>
    <p:sldId id="302" r:id="rId14"/>
    <p:sldId id="303" r:id="rId15"/>
    <p:sldId id="304" r:id="rId16"/>
    <p:sldId id="305" r:id="rId17"/>
    <p:sldId id="307" r:id="rId1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474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50 руб.</c:v>
                </c:pt>
              </c:strCache>
            </c:strRef>
          </c:tx>
          <c:dLbls>
            <c:dLbl>
              <c:idx val="0"/>
              <c:layout>
                <c:manualLayout>
                  <c:x val="-1.2820512820512821E-3"/>
                  <c:y val="-9.1019395731548724E-3"/>
                </c:manualLayout>
              </c:layout>
              <c:showVal val="1"/>
            </c:dLbl>
            <c:dLbl>
              <c:idx val="1"/>
              <c:layout>
                <c:manualLayout>
                  <c:x val="7.6923076923076936E-3"/>
                  <c:y val="-6.8264546798661504E-3"/>
                </c:manualLayout>
              </c:layout>
              <c:showVal val="1"/>
            </c:dLbl>
            <c:dLbl>
              <c:idx val="2"/>
              <c:layout>
                <c:manualLayout>
                  <c:x val="1.2820512820512821E-3"/>
                  <c:y val="-2.0479364039598453E-2"/>
                </c:manualLayout>
              </c:layout>
              <c:showVal val="1"/>
            </c:dLbl>
            <c:dLbl>
              <c:idx val="3"/>
              <c:layout>
                <c:manualLayout>
                  <c:x val="-7.6923076923076936E-3"/>
                  <c:y val="-1.8203879146309745E-2"/>
                </c:manualLayout>
              </c:layout>
              <c:showVal val="1"/>
            </c:dLbl>
            <c:dLbl>
              <c:idx val="4"/>
              <c:layout>
                <c:manualLayout>
                  <c:x val="-1.282051282051282E-2"/>
                  <c:y val="-1.820387914630974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 formatCode="dd/mm/yyyy">
                  <c:v>43221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181.6</c:v>
                </c:pt>
                <c:pt idx="1">
                  <c:v>255.3</c:v>
                </c:pt>
                <c:pt idx="2">
                  <c:v>270.3</c:v>
                </c:pt>
                <c:pt idx="3">
                  <c:v>277.60000000000002</c:v>
                </c:pt>
                <c:pt idx="4">
                  <c:v>283.60000000000002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 руб.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 formatCode="dd/mm/yyyy">
                  <c:v>43221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510.6</c:v>
                </c:pt>
                <c:pt idx="2">
                  <c:v>540.6</c:v>
                </c:pt>
                <c:pt idx="3">
                  <c:v>555.20000000000005</c:v>
                </c:pt>
                <c:pt idx="4">
                  <c:v>567.20000000000005</c:v>
                </c:pt>
              </c:numCache>
            </c:numRef>
          </c:val>
        </c:ser>
        <c:dLbls/>
        <c:shape val="cylinder"/>
        <c:axId val="76985856"/>
        <c:axId val="76987392"/>
        <c:axId val="64914304"/>
      </c:bar3DChart>
      <c:catAx>
        <c:axId val="76985856"/>
        <c:scaling>
          <c:orientation val="minMax"/>
        </c:scaling>
        <c:axPos val="b"/>
        <c:numFmt formatCode="dd/mm/yyyy" sourceLinked="1"/>
        <c:tickLblPos val="nextTo"/>
        <c:crossAx val="76987392"/>
        <c:crosses val="autoZero"/>
        <c:auto val="1"/>
        <c:lblAlgn val="ctr"/>
        <c:lblOffset val="100"/>
      </c:catAx>
      <c:valAx>
        <c:axId val="76987392"/>
        <c:scaling>
          <c:orientation val="minMax"/>
        </c:scaling>
        <c:axPos val="l"/>
        <c:majorGridlines/>
        <c:numFmt formatCode="General" sourceLinked="1"/>
        <c:tickLblPos val="nextTo"/>
        <c:crossAx val="76985856"/>
        <c:crosses val="autoZero"/>
        <c:crossBetween val="between"/>
      </c:valAx>
      <c:serAx>
        <c:axId val="64914304"/>
        <c:scaling>
          <c:orientation val="minMax"/>
        </c:scaling>
        <c:delete val="1"/>
        <c:axPos val="b"/>
        <c:tickLblPos val="nextTo"/>
        <c:crossAx val="76987392"/>
        <c:crosses val="autoZero"/>
      </c:serAx>
    </c:plotArea>
    <c:legend>
      <c:legendPos val="r"/>
      <c:layout/>
    </c:legend>
    <c:plotVisOnly val="1"/>
    <c:dispBlanksAs val="gap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8073E-4B73-4DD6-A0DC-D447D36D3A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42FE08-1CC4-4B0A-99A6-94889B7B1D59}">
      <dgm:prSet phldrT="[Текст]"/>
      <dgm:spPr/>
      <dgm:t>
        <a:bodyPr/>
        <a:lstStyle/>
        <a:p>
          <a:r>
            <a:rPr lang="ru-RU" dirty="0" smtClean="0"/>
            <a:t>Полное и сокращенное наименование или фамилия, имя, отчество (для ИП)</a:t>
          </a:r>
          <a:endParaRPr lang="ru-RU" dirty="0"/>
        </a:p>
      </dgm:t>
    </dgm:pt>
    <dgm:pt modelId="{D2495D59-2C03-43FB-A832-5A066B3B00A8}" type="parTrans" cxnId="{D30069E3-3C45-4B3C-914A-EEB50B6E1710}">
      <dgm:prSet/>
      <dgm:spPr/>
      <dgm:t>
        <a:bodyPr/>
        <a:lstStyle/>
        <a:p>
          <a:endParaRPr lang="ru-RU"/>
        </a:p>
      </dgm:t>
    </dgm:pt>
    <dgm:pt modelId="{9254B09F-F2DB-4D0E-BAD6-E229570E9732}" type="sibTrans" cxnId="{D30069E3-3C45-4B3C-914A-EEB50B6E1710}">
      <dgm:prSet/>
      <dgm:spPr/>
      <dgm:t>
        <a:bodyPr/>
        <a:lstStyle/>
        <a:p>
          <a:endParaRPr lang="ru-RU"/>
        </a:p>
      </dgm:t>
    </dgm:pt>
    <dgm:pt modelId="{C0BD0DDD-702B-45DD-8E8E-0C9065D32EEF}">
      <dgm:prSet phldrT="[Текст]"/>
      <dgm:spPr/>
      <dgm:t>
        <a:bodyPr/>
        <a:lstStyle/>
        <a:p>
          <a:r>
            <a:rPr lang="ru-RU" dirty="0" smtClean="0"/>
            <a:t>Юридический адрес и адрес фактического предоставления услуг</a:t>
          </a:r>
          <a:endParaRPr lang="ru-RU" dirty="0"/>
        </a:p>
      </dgm:t>
    </dgm:pt>
    <dgm:pt modelId="{C5CAE6EE-27F2-47DE-8B2C-B4A599389059}" type="parTrans" cxnId="{B4CFA302-032B-4F13-A405-D52BD5C663EC}">
      <dgm:prSet/>
      <dgm:spPr/>
      <dgm:t>
        <a:bodyPr/>
        <a:lstStyle/>
        <a:p>
          <a:endParaRPr lang="ru-RU"/>
        </a:p>
      </dgm:t>
    </dgm:pt>
    <dgm:pt modelId="{CD181353-B0B4-44BC-955C-FB71E8C8CAD5}" type="sibTrans" cxnId="{B4CFA302-032B-4F13-A405-D52BD5C663EC}">
      <dgm:prSet/>
      <dgm:spPr/>
      <dgm:t>
        <a:bodyPr/>
        <a:lstStyle/>
        <a:p>
          <a:endParaRPr lang="ru-RU"/>
        </a:p>
      </dgm:t>
    </dgm:pt>
    <dgm:pt modelId="{4D9C6D4D-7B56-402D-A72D-ABAC62BA6CB4}">
      <dgm:prSet phldrT="[Текст]"/>
      <dgm:spPr/>
      <dgm:t>
        <a:bodyPr/>
        <a:lstStyle/>
        <a:p>
          <a:r>
            <a:rPr lang="ru-RU" dirty="0" smtClean="0"/>
            <a:t>Фамилия, имя, отчество руководителя или доверенного лица </a:t>
          </a:r>
          <a:endParaRPr lang="ru-RU" dirty="0"/>
        </a:p>
      </dgm:t>
    </dgm:pt>
    <dgm:pt modelId="{50DE105E-73FE-4EE2-A2CF-5C655DDE0F34}" type="parTrans" cxnId="{3C81BF23-D19B-4E5C-BA90-C93FB7B064ED}">
      <dgm:prSet/>
      <dgm:spPr/>
      <dgm:t>
        <a:bodyPr/>
        <a:lstStyle/>
        <a:p>
          <a:endParaRPr lang="ru-RU"/>
        </a:p>
      </dgm:t>
    </dgm:pt>
    <dgm:pt modelId="{CEB7A8CC-378F-4423-BF28-B7D3BB52A50D}" type="sibTrans" cxnId="{3C81BF23-D19B-4E5C-BA90-C93FB7B064ED}">
      <dgm:prSet/>
      <dgm:spPr/>
      <dgm:t>
        <a:bodyPr/>
        <a:lstStyle/>
        <a:p>
          <a:endParaRPr lang="ru-RU"/>
        </a:p>
      </dgm:t>
    </dgm:pt>
    <dgm:pt modelId="{15B77174-AB41-4054-A6DE-61A06CBBBBFD}">
      <dgm:prSet phldrT="[Текст]"/>
      <dgm:spPr/>
      <dgm:t>
        <a:bodyPr/>
        <a:lstStyle/>
        <a:p>
          <a:r>
            <a:rPr lang="ru-RU" dirty="0" smtClean="0"/>
            <a:t>ИНН, код постановки на учет в налоговом органе</a:t>
          </a:r>
        </a:p>
      </dgm:t>
    </dgm:pt>
    <dgm:pt modelId="{097F9CF4-776B-437B-9162-7B3C0697449C}" type="parTrans" cxnId="{4361921D-BF7B-4B09-A1B8-724CC695F999}">
      <dgm:prSet/>
      <dgm:spPr/>
      <dgm:t>
        <a:bodyPr/>
        <a:lstStyle/>
        <a:p>
          <a:endParaRPr lang="ru-RU"/>
        </a:p>
      </dgm:t>
    </dgm:pt>
    <dgm:pt modelId="{CFADE7E7-3CC8-49C4-97B2-C7957F5C7741}" type="sibTrans" cxnId="{4361921D-BF7B-4B09-A1B8-724CC695F999}">
      <dgm:prSet/>
      <dgm:spPr/>
      <dgm:t>
        <a:bodyPr/>
        <a:lstStyle/>
        <a:p>
          <a:endParaRPr lang="ru-RU"/>
        </a:p>
      </dgm:t>
    </dgm:pt>
    <dgm:pt modelId="{2BF018A4-685C-41F5-AC18-D6BDB8D7C4E1}">
      <dgm:prSet phldrT="[Текст]"/>
      <dgm:spPr/>
      <dgm:t>
        <a:bodyPr/>
        <a:lstStyle/>
        <a:p>
          <a:r>
            <a:rPr lang="ru-RU" dirty="0" smtClean="0"/>
            <a:t>ОКВЭД</a:t>
          </a:r>
        </a:p>
      </dgm:t>
    </dgm:pt>
    <dgm:pt modelId="{CDAA4B0B-A32B-404A-9C1E-B22759576CCB}" type="parTrans" cxnId="{B13DA937-24AA-486C-80AB-0E606BE42354}">
      <dgm:prSet/>
      <dgm:spPr/>
      <dgm:t>
        <a:bodyPr/>
        <a:lstStyle/>
        <a:p>
          <a:endParaRPr lang="ru-RU"/>
        </a:p>
      </dgm:t>
    </dgm:pt>
    <dgm:pt modelId="{90EB5432-34F3-4343-BEE9-F2B5090459F7}" type="sibTrans" cxnId="{B13DA937-24AA-486C-80AB-0E606BE42354}">
      <dgm:prSet/>
      <dgm:spPr/>
      <dgm:t>
        <a:bodyPr/>
        <a:lstStyle/>
        <a:p>
          <a:endParaRPr lang="ru-RU"/>
        </a:p>
      </dgm:t>
    </dgm:pt>
    <dgm:pt modelId="{E3E04630-4B56-4534-8233-BB1B2C0FD4C4}">
      <dgm:prSet phldrT="[Текст]"/>
      <dgm:spPr/>
      <dgm:t>
        <a:bodyPr/>
        <a:lstStyle/>
        <a:p>
          <a:r>
            <a:rPr lang="ru-RU" dirty="0" smtClean="0"/>
            <a:t>Фактическая вместимость объекта размещения </a:t>
          </a:r>
        </a:p>
      </dgm:t>
    </dgm:pt>
    <dgm:pt modelId="{6973C27C-8B99-407A-9AA5-AA3678BF14C6}" type="parTrans" cxnId="{6A075552-B0D9-49EE-9D9A-E0E1C2A0DD7B}">
      <dgm:prSet/>
      <dgm:spPr/>
      <dgm:t>
        <a:bodyPr/>
        <a:lstStyle/>
        <a:p>
          <a:endParaRPr lang="ru-RU"/>
        </a:p>
      </dgm:t>
    </dgm:pt>
    <dgm:pt modelId="{69E48AEB-DB0F-44F3-8460-992A52C06929}" type="sibTrans" cxnId="{6A075552-B0D9-49EE-9D9A-E0E1C2A0DD7B}">
      <dgm:prSet/>
      <dgm:spPr/>
      <dgm:t>
        <a:bodyPr/>
        <a:lstStyle/>
        <a:p>
          <a:endParaRPr lang="ru-RU"/>
        </a:p>
      </dgm:t>
    </dgm:pt>
    <dgm:pt modelId="{6E254C87-0E01-4B0C-9964-7768ABF8B808}">
      <dgm:prSet phldrT="[Текст]"/>
      <dgm:spPr/>
      <dgm:t>
        <a:bodyPr/>
        <a:lstStyle/>
        <a:p>
          <a:r>
            <a:rPr lang="ru-RU" dirty="0" smtClean="0"/>
            <a:t>Контактные данные</a:t>
          </a:r>
        </a:p>
      </dgm:t>
    </dgm:pt>
    <dgm:pt modelId="{38B2E6D1-7220-4EEA-AC9D-5DD780DC9D19}" type="parTrans" cxnId="{8D3B5246-DEA5-4A53-ADC9-A9352BBB6637}">
      <dgm:prSet/>
      <dgm:spPr/>
      <dgm:t>
        <a:bodyPr/>
        <a:lstStyle/>
        <a:p>
          <a:endParaRPr lang="ru-RU"/>
        </a:p>
      </dgm:t>
    </dgm:pt>
    <dgm:pt modelId="{F2CEAD26-444B-4559-979D-04412F3285F9}" type="sibTrans" cxnId="{8D3B5246-DEA5-4A53-ADC9-A9352BBB6637}">
      <dgm:prSet/>
      <dgm:spPr/>
      <dgm:t>
        <a:bodyPr/>
        <a:lstStyle/>
        <a:p>
          <a:endParaRPr lang="ru-RU"/>
        </a:p>
      </dgm:t>
    </dgm:pt>
    <dgm:pt modelId="{BE564CE8-0B38-43DA-A03C-906109051B4C}" type="pres">
      <dgm:prSet presAssocID="{94F8073E-4B73-4DD6-A0DC-D447D36D3A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5BF3DB-C06A-48AD-80AC-578449EC6C2F}" type="pres">
      <dgm:prSet presAssocID="{94F8073E-4B73-4DD6-A0DC-D447D36D3AEB}" presName="Name1" presStyleCnt="0"/>
      <dgm:spPr/>
    </dgm:pt>
    <dgm:pt modelId="{4A345D94-DCAC-455A-AF94-D2DB23998C09}" type="pres">
      <dgm:prSet presAssocID="{94F8073E-4B73-4DD6-A0DC-D447D36D3AEB}" presName="cycle" presStyleCnt="0"/>
      <dgm:spPr/>
    </dgm:pt>
    <dgm:pt modelId="{66B74466-0B51-453D-91EB-EB038958CE49}" type="pres">
      <dgm:prSet presAssocID="{94F8073E-4B73-4DD6-A0DC-D447D36D3AEB}" presName="srcNode" presStyleLbl="node1" presStyleIdx="0" presStyleCnt="7"/>
      <dgm:spPr/>
    </dgm:pt>
    <dgm:pt modelId="{367A7823-05F6-4D19-86C2-451899236603}" type="pres">
      <dgm:prSet presAssocID="{94F8073E-4B73-4DD6-A0DC-D447D36D3AEB}" presName="conn" presStyleLbl="parChTrans1D2" presStyleIdx="0" presStyleCnt="1"/>
      <dgm:spPr/>
      <dgm:t>
        <a:bodyPr/>
        <a:lstStyle/>
        <a:p>
          <a:endParaRPr lang="ru-RU"/>
        </a:p>
      </dgm:t>
    </dgm:pt>
    <dgm:pt modelId="{440DAF6B-2B95-4483-BE23-1B7DB6040A22}" type="pres">
      <dgm:prSet presAssocID="{94F8073E-4B73-4DD6-A0DC-D447D36D3AEB}" presName="extraNode" presStyleLbl="node1" presStyleIdx="0" presStyleCnt="7"/>
      <dgm:spPr/>
    </dgm:pt>
    <dgm:pt modelId="{0781F4CE-A056-4821-8F8E-4359962A87BA}" type="pres">
      <dgm:prSet presAssocID="{94F8073E-4B73-4DD6-A0DC-D447D36D3AEB}" presName="dstNode" presStyleLbl="node1" presStyleIdx="0" presStyleCnt="7"/>
      <dgm:spPr/>
    </dgm:pt>
    <dgm:pt modelId="{0C8A456B-7381-4F16-88EB-05B13A7EA65F}" type="pres">
      <dgm:prSet presAssocID="{BC42FE08-1CC4-4B0A-99A6-94889B7B1D5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65651-4451-43F4-9652-58A9BDF76C2C}" type="pres">
      <dgm:prSet presAssocID="{BC42FE08-1CC4-4B0A-99A6-94889B7B1D59}" presName="accent_1" presStyleCnt="0"/>
      <dgm:spPr/>
    </dgm:pt>
    <dgm:pt modelId="{E855C21E-3F0C-44E4-8A59-8646963CD215}" type="pres">
      <dgm:prSet presAssocID="{BC42FE08-1CC4-4B0A-99A6-94889B7B1D59}" presName="accentRepeatNode" presStyleLbl="solidFgAcc1" presStyleIdx="0" presStyleCnt="7"/>
      <dgm:spPr/>
    </dgm:pt>
    <dgm:pt modelId="{230B92A6-238F-4583-8043-91D92C50AFEB}" type="pres">
      <dgm:prSet presAssocID="{C0BD0DDD-702B-45DD-8E8E-0C9065D32EE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2465B-3692-42D1-845E-B5FC24E15D2A}" type="pres">
      <dgm:prSet presAssocID="{C0BD0DDD-702B-45DD-8E8E-0C9065D32EEF}" presName="accent_2" presStyleCnt="0"/>
      <dgm:spPr/>
    </dgm:pt>
    <dgm:pt modelId="{CF00EE8E-829C-446E-AD2F-5950C0AD419A}" type="pres">
      <dgm:prSet presAssocID="{C0BD0DDD-702B-45DD-8E8E-0C9065D32EEF}" presName="accentRepeatNode" presStyleLbl="solidFgAcc1" presStyleIdx="1" presStyleCnt="7"/>
      <dgm:spPr/>
    </dgm:pt>
    <dgm:pt modelId="{53497EDA-E1D1-4423-B31B-0A90CF5E9F71}" type="pres">
      <dgm:prSet presAssocID="{4D9C6D4D-7B56-402D-A72D-ABAC62BA6CB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9189F-08FA-4F6C-B84F-C63EE68AAEBA}" type="pres">
      <dgm:prSet presAssocID="{4D9C6D4D-7B56-402D-A72D-ABAC62BA6CB4}" presName="accent_3" presStyleCnt="0"/>
      <dgm:spPr/>
    </dgm:pt>
    <dgm:pt modelId="{9A7C9828-468B-418F-B0FA-09612D5C4D04}" type="pres">
      <dgm:prSet presAssocID="{4D9C6D4D-7B56-402D-A72D-ABAC62BA6CB4}" presName="accentRepeatNode" presStyleLbl="solidFgAcc1" presStyleIdx="2" presStyleCnt="7"/>
      <dgm:spPr/>
    </dgm:pt>
    <dgm:pt modelId="{016C764F-7582-4715-9F77-90B9C9BFD9A9}" type="pres">
      <dgm:prSet presAssocID="{15B77174-AB41-4054-A6DE-61A06CBBBBF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B31DD-1894-4539-BFC7-1CA28942654B}" type="pres">
      <dgm:prSet presAssocID="{15B77174-AB41-4054-A6DE-61A06CBBBBFD}" presName="accent_4" presStyleCnt="0"/>
      <dgm:spPr/>
    </dgm:pt>
    <dgm:pt modelId="{AE08D25F-02C4-4FB4-9842-809E6C146587}" type="pres">
      <dgm:prSet presAssocID="{15B77174-AB41-4054-A6DE-61A06CBBBBFD}" presName="accentRepeatNode" presStyleLbl="solidFgAcc1" presStyleIdx="3" presStyleCnt="7"/>
      <dgm:spPr/>
    </dgm:pt>
    <dgm:pt modelId="{2E76100B-92F9-4E17-95E4-B10F49E71F7A}" type="pres">
      <dgm:prSet presAssocID="{2BF018A4-685C-41F5-AC18-D6BDB8D7C4E1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9474D-380A-4C2B-BDDF-F7BC8242D2EA}" type="pres">
      <dgm:prSet presAssocID="{2BF018A4-685C-41F5-AC18-D6BDB8D7C4E1}" presName="accent_5" presStyleCnt="0"/>
      <dgm:spPr/>
    </dgm:pt>
    <dgm:pt modelId="{83E18B49-A24C-4B6E-8A5D-BA0D5A02D6FB}" type="pres">
      <dgm:prSet presAssocID="{2BF018A4-685C-41F5-AC18-D6BDB8D7C4E1}" presName="accentRepeatNode" presStyleLbl="solidFgAcc1" presStyleIdx="4" presStyleCnt="7"/>
      <dgm:spPr/>
    </dgm:pt>
    <dgm:pt modelId="{3379E4E9-835C-4EF7-B678-1F29038A0796}" type="pres">
      <dgm:prSet presAssocID="{E3E04630-4B56-4534-8233-BB1B2C0FD4C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B3F01-A44B-4211-AC45-6F03B6AB4A09}" type="pres">
      <dgm:prSet presAssocID="{E3E04630-4B56-4534-8233-BB1B2C0FD4C4}" presName="accent_6" presStyleCnt="0"/>
      <dgm:spPr/>
    </dgm:pt>
    <dgm:pt modelId="{2D649DF1-E22F-46C4-8BF2-A929CC4103DE}" type="pres">
      <dgm:prSet presAssocID="{E3E04630-4B56-4534-8233-BB1B2C0FD4C4}" presName="accentRepeatNode" presStyleLbl="solidFgAcc1" presStyleIdx="5" presStyleCnt="7"/>
      <dgm:spPr/>
    </dgm:pt>
    <dgm:pt modelId="{146F7C70-94DF-4169-AA92-86556600C3B8}" type="pres">
      <dgm:prSet presAssocID="{6E254C87-0E01-4B0C-9964-7768ABF8B80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241C4-B008-4E24-8A07-88DAD57BBFAD}" type="pres">
      <dgm:prSet presAssocID="{6E254C87-0E01-4B0C-9964-7768ABF8B808}" presName="accent_7" presStyleCnt="0"/>
      <dgm:spPr/>
    </dgm:pt>
    <dgm:pt modelId="{BDBC2938-ACD3-492C-857E-521848F2054D}" type="pres">
      <dgm:prSet presAssocID="{6E254C87-0E01-4B0C-9964-7768ABF8B808}" presName="accentRepeatNode" presStyleLbl="solidFgAcc1" presStyleIdx="6" presStyleCnt="7"/>
      <dgm:spPr/>
    </dgm:pt>
  </dgm:ptLst>
  <dgm:cxnLst>
    <dgm:cxn modelId="{AFEDFFE1-F9FD-4CAF-A341-44EE9E8ADA64}" type="presOf" srcId="{C0BD0DDD-702B-45DD-8E8E-0C9065D32EEF}" destId="{230B92A6-238F-4583-8043-91D92C50AFEB}" srcOrd="0" destOrd="0" presId="urn:microsoft.com/office/officeart/2008/layout/VerticalCurvedList"/>
    <dgm:cxn modelId="{4361921D-BF7B-4B09-A1B8-724CC695F999}" srcId="{94F8073E-4B73-4DD6-A0DC-D447D36D3AEB}" destId="{15B77174-AB41-4054-A6DE-61A06CBBBBFD}" srcOrd="3" destOrd="0" parTransId="{097F9CF4-776B-437B-9162-7B3C0697449C}" sibTransId="{CFADE7E7-3CC8-49C4-97B2-C7957F5C7741}"/>
    <dgm:cxn modelId="{AA647C93-8844-4F6D-856C-EC1C570E92AB}" type="presOf" srcId="{2BF018A4-685C-41F5-AC18-D6BDB8D7C4E1}" destId="{2E76100B-92F9-4E17-95E4-B10F49E71F7A}" srcOrd="0" destOrd="0" presId="urn:microsoft.com/office/officeart/2008/layout/VerticalCurvedList"/>
    <dgm:cxn modelId="{6A075552-B0D9-49EE-9D9A-E0E1C2A0DD7B}" srcId="{94F8073E-4B73-4DD6-A0DC-D447D36D3AEB}" destId="{E3E04630-4B56-4534-8233-BB1B2C0FD4C4}" srcOrd="5" destOrd="0" parTransId="{6973C27C-8B99-407A-9AA5-AA3678BF14C6}" sibTransId="{69E48AEB-DB0F-44F3-8460-992A52C06929}"/>
    <dgm:cxn modelId="{50D0E386-B5EE-40B0-AA06-7D63F5FFBB1D}" type="presOf" srcId="{15B77174-AB41-4054-A6DE-61A06CBBBBFD}" destId="{016C764F-7582-4715-9F77-90B9C9BFD9A9}" srcOrd="0" destOrd="0" presId="urn:microsoft.com/office/officeart/2008/layout/VerticalCurvedList"/>
    <dgm:cxn modelId="{B1857988-D5B9-4FC0-80A0-1E690AF936B0}" type="presOf" srcId="{9254B09F-F2DB-4D0E-BAD6-E229570E9732}" destId="{367A7823-05F6-4D19-86C2-451899236603}" srcOrd="0" destOrd="0" presId="urn:microsoft.com/office/officeart/2008/layout/VerticalCurvedList"/>
    <dgm:cxn modelId="{BF5831AB-8074-494C-8C87-F3531DAD3740}" type="presOf" srcId="{6E254C87-0E01-4B0C-9964-7768ABF8B808}" destId="{146F7C70-94DF-4169-AA92-86556600C3B8}" srcOrd="0" destOrd="0" presId="urn:microsoft.com/office/officeart/2008/layout/VerticalCurvedList"/>
    <dgm:cxn modelId="{B13DA937-24AA-486C-80AB-0E606BE42354}" srcId="{94F8073E-4B73-4DD6-A0DC-D447D36D3AEB}" destId="{2BF018A4-685C-41F5-AC18-D6BDB8D7C4E1}" srcOrd="4" destOrd="0" parTransId="{CDAA4B0B-A32B-404A-9C1E-B22759576CCB}" sibTransId="{90EB5432-34F3-4343-BEE9-F2B5090459F7}"/>
    <dgm:cxn modelId="{0701D22C-E4C5-4F4B-B40B-6C17BE5CC349}" type="presOf" srcId="{94F8073E-4B73-4DD6-A0DC-D447D36D3AEB}" destId="{BE564CE8-0B38-43DA-A03C-906109051B4C}" srcOrd="0" destOrd="0" presId="urn:microsoft.com/office/officeart/2008/layout/VerticalCurvedList"/>
    <dgm:cxn modelId="{D30069E3-3C45-4B3C-914A-EEB50B6E1710}" srcId="{94F8073E-4B73-4DD6-A0DC-D447D36D3AEB}" destId="{BC42FE08-1CC4-4B0A-99A6-94889B7B1D59}" srcOrd="0" destOrd="0" parTransId="{D2495D59-2C03-43FB-A832-5A066B3B00A8}" sibTransId="{9254B09F-F2DB-4D0E-BAD6-E229570E9732}"/>
    <dgm:cxn modelId="{3C81BF23-D19B-4E5C-BA90-C93FB7B064ED}" srcId="{94F8073E-4B73-4DD6-A0DC-D447D36D3AEB}" destId="{4D9C6D4D-7B56-402D-A72D-ABAC62BA6CB4}" srcOrd="2" destOrd="0" parTransId="{50DE105E-73FE-4EE2-A2CF-5C655DDE0F34}" sibTransId="{CEB7A8CC-378F-4423-BF28-B7D3BB52A50D}"/>
    <dgm:cxn modelId="{88818725-AF66-4862-850D-B85F2E81B59D}" type="presOf" srcId="{E3E04630-4B56-4534-8233-BB1B2C0FD4C4}" destId="{3379E4E9-835C-4EF7-B678-1F29038A0796}" srcOrd="0" destOrd="0" presId="urn:microsoft.com/office/officeart/2008/layout/VerticalCurvedList"/>
    <dgm:cxn modelId="{8D3B5246-DEA5-4A53-ADC9-A9352BBB6637}" srcId="{94F8073E-4B73-4DD6-A0DC-D447D36D3AEB}" destId="{6E254C87-0E01-4B0C-9964-7768ABF8B808}" srcOrd="6" destOrd="0" parTransId="{38B2E6D1-7220-4EEA-AC9D-5DD780DC9D19}" sibTransId="{F2CEAD26-444B-4559-979D-04412F3285F9}"/>
    <dgm:cxn modelId="{A894BDAA-B46F-477A-ADCA-C6E735AE9C18}" type="presOf" srcId="{4D9C6D4D-7B56-402D-A72D-ABAC62BA6CB4}" destId="{53497EDA-E1D1-4423-B31B-0A90CF5E9F71}" srcOrd="0" destOrd="0" presId="urn:microsoft.com/office/officeart/2008/layout/VerticalCurvedList"/>
    <dgm:cxn modelId="{70D0F316-FA21-42CB-8339-C8F6F15B3656}" type="presOf" srcId="{BC42FE08-1CC4-4B0A-99A6-94889B7B1D59}" destId="{0C8A456B-7381-4F16-88EB-05B13A7EA65F}" srcOrd="0" destOrd="0" presId="urn:microsoft.com/office/officeart/2008/layout/VerticalCurvedList"/>
    <dgm:cxn modelId="{B4CFA302-032B-4F13-A405-D52BD5C663EC}" srcId="{94F8073E-4B73-4DD6-A0DC-D447D36D3AEB}" destId="{C0BD0DDD-702B-45DD-8E8E-0C9065D32EEF}" srcOrd="1" destOrd="0" parTransId="{C5CAE6EE-27F2-47DE-8B2C-B4A599389059}" sibTransId="{CD181353-B0B4-44BC-955C-FB71E8C8CAD5}"/>
    <dgm:cxn modelId="{A8B557BA-3537-4327-BC36-130414AE8D73}" type="presParOf" srcId="{BE564CE8-0B38-43DA-A03C-906109051B4C}" destId="{EB5BF3DB-C06A-48AD-80AC-578449EC6C2F}" srcOrd="0" destOrd="0" presId="urn:microsoft.com/office/officeart/2008/layout/VerticalCurvedList"/>
    <dgm:cxn modelId="{3A316EF1-FC68-4224-9DB0-E1D116C1DEBE}" type="presParOf" srcId="{EB5BF3DB-C06A-48AD-80AC-578449EC6C2F}" destId="{4A345D94-DCAC-455A-AF94-D2DB23998C09}" srcOrd="0" destOrd="0" presId="urn:microsoft.com/office/officeart/2008/layout/VerticalCurvedList"/>
    <dgm:cxn modelId="{7B24E84E-1FCA-48FB-A2B5-33AE2FB3D018}" type="presParOf" srcId="{4A345D94-DCAC-455A-AF94-D2DB23998C09}" destId="{66B74466-0B51-453D-91EB-EB038958CE49}" srcOrd="0" destOrd="0" presId="urn:microsoft.com/office/officeart/2008/layout/VerticalCurvedList"/>
    <dgm:cxn modelId="{764D4EB0-8D2E-479B-A76F-776CACA0A297}" type="presParOf" srcId="{4A345D94-DCAC-455A-AF94-D2DB23998C09}" destId="{367A7823-05F6-4D19-86C2-451899236603}" srcOrd="1" destOrd="0" presId="urn:microsoft.com/office/officeart/2008/layout/VerticalCurvedList"/>
    <dgm:cxn modelId="{9D1539C4-A723-4557-BAF7-F1359BF9BBF5}" type="presParOf" srcId="{4A345D94-DCAC-455A-AF94-D2DB23998C09}" destId="{440DAF6B-2B95-4483-BE23-1B7DB6040A22}" srcOrd="2" destOrd="0" presId="urn:microsoft.com/office/officeart/2008/layout/VerticalCurvedList"/>
    <dgm:cxn modelId="{751BE7E9-BA52-421A-AF75-EE601807DB6F}" type="presParOf" srcId="{4A345D94-DCAC-455A-AF94-D2DB23998C09}" destId="{0781F4CE-A056-4821-8F8E-4359962A87BA}" srcOrd="3" destOrd="0" presId="urn:microsoft.com/office/officeart/2008/layout/VerticalCurvedList"/>
    <dgm:cxn modelId="{A22563FE-7972-416E-8D58-3CBA6F86DEC6}" type="presParOf" srcId="{EB5BF3DB-C06A-48AD-80AC-578449EC6C2F}" destId="{0C8A456B-7381-4F16-88EB-05B13A7EA65F}" srcOrd="1" destOrd="0" presId="urn:microsoft.com/office/officeart/2008/layout/VerticalCurvedList"/>
    <dgm:cxn modelId="{0E72AD27-F691-4720-AACC-14470C039D16}" type="presParOf" srcId="{EB5BF3DB-C06A-48AD-80AC-578449EC6C2F}" destId="{14E65651-4451-43F4-9652-58A9BDF76C2C}" srcOrd="2" destOrd="0" presId="urn:microsoft.com/office/officeart/2008/layout/VerticalCurvedList"/>
    <dgm:cxn modelId="{33555534-137E-4862-9662-98E194B113E1}" type="presParOf" srcId="{14E65651-4451-43F4-9652-58A9BDF76C2C}" destId="{E855C21E-3F0C-44E4-8A59-8646963CD215}" srcOrd="0" destOrd="0" presId="urn:microsoft.com/office/officeart/2008/layout/VerticalCurvedList"/>
    <dgm:cxn modelId="{84BDC6DB-9193-4EF0-956F-9945EA9A59E2}" type="presParOf" srcId="{EB5BF3DB-C06A-48AD-80AC-578449EC6C2F}" destId="{230B92A6-238F-4583-8043-91D92C50AFEB}" srcOrd="3" destOrd="0" presId="urn:microsoft.com/office/officeart/2008/layout/VerticalCurvedList"/>
    <dgm:cxn modelId="{5B983993-479E-4B0E-A2C8-A99533B4B15B}" type="presParOf" srcId="{EB5BF3DB-C06A-48AD-80AC-578449EC6C2F}" destId="{3E82465B-3692-42D1-845E-B5FC24E15D2A}" srcOrd="4" destOrd="0" presId="urn:microsoft.com/office/officeart/2008/layout/VerticalCurvedList"/>
    <dgm:cxn modelId="{DD67D246-3AE4-434B-AB05-FD677D8F2BF7}" type="presParOf" srcId="{3E82465B-3692-42D1-845E-B5FC24E15D2A}" destId="{CF00EE8E-829C-446E-AD2F-5950C0AD419A}" srcOrd="0" destOrd="0" presId="urn:microsoft.com/office/officeart/2008/layout/VerticalCurvedList"/>
    <dgm:cxn modelId="{9A866D9A-BAD9-47E2-816A-98F2818E9934}" type="presParOf" srcId="{EB5BF3DB-C06A-48AD-80AC-578449EC6C2F}" destId="{53497EDA-E1D1-4423-B31B-0A90CF5E9F71}" srcOrd="5" destOrd="0" presId="urn:microsoft.com/office/officeart/2008/layout/VerticalCurvedList"/>
    <dgm:cxn modelId="{8DEC4561-F9FE-4DF5-B166-54D027FD2A1C}" type="presParOf" srcId="{EB5BF3DB-C06A-48AD-80AC-578449EC6C2F}" destId="{7AB9189F-08FA-4F6C-B84F-C63EE68AAEBA}" srcOrd="6" destOrd="0" presId="urn:microsoft.com/office/officeart/2008/layout/VerticalCurvedList"/>
    <dgm:cxn modelId="{27DFFCB1-7346-425A-AA60-FCAA2851A743}" type="presParOf" srcId="{7AB9189F-08FA-4F6C-B84F-C63EE68AAEBA}" destId="{9A7C9828-468B-418F-B0FA-09612D5C4D04}" srcOrd="0" destOrd="0" presId="urn:microsoft.com/office/officeart/2008/layout/VerticalCurvedList"/>
    <dgm:cxn modelId="{4B2DEE9C-80E5-43C6-91C2-3D0ECD61A522}" type="presParOf" srcId="{EB5BF3DB-C06A-48AD-80AC-578449EC6C2F}" destId="{016C764F-7582-4715-9F77-90B9C9BFD9A9}" srcOrd="7" destOrd="0" presId="urn:microsoft.com/office/officeart/2008/layout/VerticalCurvedList"/>
    <dgm:cxn modelId="{E9A662EB-080C-423D-BDD1-EFA1761EBEBF}" type="presParOf" srcId="{EB5BF3DB-C06A-48AD-80AC-578449EC6C2F}" destId="{5B0B31DD-1894-4539-BFC7-1CA28942654B}" srcOrd="8" destOrd="0" presId="urn:microsoft.com/office/officeart/2008/layout/VerticalCurvedList"/>
    <dgm:cxn modelId="{58F27569-9E39-41B5-A66C-85403A650CA5}" type="presParOf" srcId="{5B0B31DD-1894-4539-BFC7-1CA28942654B}" destId="{AE08D25F-02C4-4FB4-9842-809E6C146587}" srcOrd="0" destOrd="0" presId="urn:microsoft.com/office/officeart/2008/layout/VerticalCurvedList"/>
    <dgm:cxn modelId="{8A8189AB-1440-4FE4-B7D9-E96113506457}" type="presParOf" srcId="{EB5BF3DB-C06A-48AD-80AC-578449EC6C2F}" destId="{2E76100B-92F9-4E17-95E4-B10F49E71F7A}" srcOrd="9" destOrd="0" presId="urn:microsoft.com/office/officeart/2008/layout/VerticalCurvedList"/>
    <dgm:cxn modelId="{0ADE4AC6-CF32-4239-B2F9-8F8A2F7051A9}" type="presParOf" srcId="{EB5BF3DB-C06A-48AD-80AC-578449EC6C2F}" destId="{3FD9474D-380A-4C2B-BDDF-F7BC8242D2EA}" srcOrd="10" destOrd="0" presId="urn:microsoft.com/office/officeart/2008/layout/VerticalCurvedList"/>
    <dgm:cxn modelId="{5BB92AB2-1900-4BBD-A166-3E5E24A6FB22}" type="presParOf" srcId="{3FD9474D-380A-4C2B-BDDF-F7BC8242D2EA}" destId="{83E18B49-A24C-4B6E-8A5D-BA0D5A02D6FB}" srcOrd="0" destOrd="0" presId="urn:microsoft.com/office/officeart/2008/layout/VerticalCurvedList"/>
    <dgm:cxn modelId="{755E0E8C-3933-4E60-A118-9036EACED56B}" type="presParOf" srcId="{EB5BF3DB-C06A-48AD-80AC-578449EC6C2F}" destId="{3379E4E9-835C-4EF7-B678-1F29038A0796}" srcOrd="11" destOrd="0" presId="urn:microsoft.com/office/officeart/2008/layout/VerticalCurvedList"/>
    <dgm:cxn modelId="{2224B512-0560-4932-9BB8-0A37DD81D912}" type="presParOf" srcId="{EB5BF3DB-C06A-48AD-80AC-578449EC6C2F}" destId="{68BB3F01-A44B-4211-AC45-6F03B6AB4A09}" srcOrd="12" destOrd="0" presId="urn:microsoft.com/office/officeart/2008/layout/VerticalCurvedList"/>
    <dgm:cxn modelId="{7EC7C1B3-36E5-467A-B45B-29C31024AF7F}" type="presParOf" srcId="{68BB3F01-A44B-4211-AC45-6F03B6AB4A09}" destId="{2D649DF1-E22F-46C4-8BF2-A929CC4103DE}" srcOrd="0" destOrd="0" presId="urn:microsoft.com/office/officeart/2008/layout/VerticalCurvedList"/>
    <dgm:cxn modelId="{B8F05542-E0DA-4DA5-8F9D-F16E8E063789}" type="presParOf" srcId="{EB5BF3DB-C06A-48AD-80AC-578449EC6C2F}" destId="{146F7C70-94DF-4169-AA92-86556600C3B8}" srcOrd="13" destOrd="0" presId="urn:microsoft.com/office/officeart/2008/layout/VerticalCurvedList"/>
    <dgm:cxn modelId="{2DA478D8-BBA3-453F-A6DD-A52153A33379}" type="presParOf" srcId="{EB5BF3DB-C06A-48AD-80AC-578449EC6C2F}" destId="{B97241C4-B008-4E24-8A07-88DAD57BBFAD}" srcOrd="14" destOrd="0" presId="urn:microsoft.com/office/officeart/2008/layout/VerticalCurvedList"/>
    <dgm:cxn modelId="{D401D28D-2D6F-44A1-8406-FC7B2E7D3B1F}" type="presParOf" srcId="{B97241C4-B008-4E24-8A07-88DAD57BBFAD}" destId="{BDBC2938-ACD3-492C-857E-521848F205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5C141-519D-40E1-B698-7BC7B262E4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DB38F-73F7-45E3-BF31-AB5D209D7991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Фамилия, имя, отчество 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A84C414C-C3E0-4449-B21B-D41E524F4F3F}" type="parTrans" cxnId="{C3DEB950-34FB-414A-B99F-69DD29819A9C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B72A764D-6EB9-4F21-BCDD-C18FF1780648}" type="sibTrans" cxnId="{C3DEB950-34FB-414A-B99F-69DD29819A9C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7F39A2A-0165-42F8-9296-13665E0384D0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Документ, удостоверяющий личность 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F3165AC2-9A7B-470B-9DFB-B970DDF1CBF7}" type="parTrans" cxnId="{BC3EF629-9C92-4E94-9E8E-A9932D5D994E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C1B1C468-FDC7-4FA0-86EE-63982791AA0B}" type="sibTrans" cxnId="{BC3EF629-9C92-4E94-9E8E-A9932D5D994E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0679C02A-D8BB-4E46-AF36-EF4E021CD0DD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Место жительства 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DFCE6FB9-B499-420C-A1A6-1C342A9B20EA}" type="parTrans" cxnId="{28536A48-EF33-44A9-A072-07240A428838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2EEBB9A8-C583-43B5-98B4-EB823A29015C}" type="sibTrans" cxnId="{28536A48-EF33-44A9-A072-07240A428838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EAFA8846-220C-45EA-812C-AFF625B94503}">
      <dgm:prSet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Дата рождения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8D963F50-6B65-49F2-840B-C4E65DAC7393}" type="parTrans" cxnId="{00934360-1D4C-47BB-B342-161FB4F5B200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65FE3A9E-DAE7-4459-8B5D-DFB676FACEDA}" type="sibTrans" cxnId="{00934360-1D4C-47BB-B342-161FB4F5B200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6B672D4B-DF3B-4309-9BEA-3D733240DA68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Документ, подтверждающий льготы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0CB5FF7E-DCFB-4B6B-AFD4-BDB8B5928F8E}" type="parTrans" cxnId="{28805452-5050-44AE-B11C-48E12D68C408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74A8EE9F-67D2-448C-8F06-FEBA2612B6FD}" type="sibTrans" cxnId="{28805452-5050-44AE-B11C-48E12D68C408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59F6C4BB-2959-4803-A124-1C75B534BABC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Количество дней проживания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6CF6D0EA-EE83-4DC4-BE13-11E1F136374A}" type="parTrans" cxnId="{775AA6A6-24D9-4CE5-AB57-1B45305EF427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3C7D9606-BF77-42D6-AF5F-2F6211CB6BD1}" type="sibTrans" cxnId="{775AA6A6-24D9-4CE5-AB57-1B45305EF427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EE516500-AD09-45D5-A7FE-DC7F8F6D8F3B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Размер курортного сбора (руб.)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65B6B6AA-1364-4C12-B056-F8A2E7BEAA29}" type="parTrans" cxnId="{7648A35A-7CB5-4DBE-BFA5-BB5AB29440BE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0F048E00-9818-4304-A329-CBA909BB0AE0}" type="sibTrans" cxnId="{7648A35A-7CB5-4DBE-BFA5-BB5AB29440BE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4BA4B8A5-32C1-4678-BDE1-F021884C1246}">
      <dgm:prSet phldrT="[Текст]" custT="1"/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Сумма уплаченного курортного сбора (руб.)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BD6A1F0E-89A2-4D89-9538-0CD6BF79EB15}" type="parTrans" cxnId="{4D12599F-83DD-4A72-85BE-6EC0BDCB9DF7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197FC909-A1E0-4096-9CF3-5692BA3504A5}" type="sibTrans" cxnId="{4D12599F-83DD-4A72-85BE-6EC0BDCB9DF7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EEF7962C-1C5B-4A59-9D13-C2D1E60522B3}" type="pres">
      <dgm:prSet presAssocID="{28B5C141-519D-40E1-B698-7BC7B262E4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BC330F-A12F-4350-8656-3AB5EDDC2D22}" type="pres">
      <dgm:prSet presAssocID="{90BDB38F-73F7-45E3-BF31-AB5D209D7991}" presName="parentLin" presStyleCnt="0"/>
      <dgm:spPr/>
    </dgm:pt>
    <dgm:pt modelId="{F034386F-71D1-4662-8F0D-E0718407E93E}" type="pres">
      <dgm:prSet presAssocID="{90BDB38F-73F7-45E3-BF31-AB5D209D799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016C2936-A45D-4D39-B8FF-CB8DB2CA800C}" type="pres">
      <dgm:prSet presAssocID="{90BDB38F-73F7-45E3-BF31-AB5D209D7991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E9EC7-DF80-46CD-B77A-9E84213AEA1B}" type="pres">
      <dgm:prSet presAssocID="{90BDB38F-73F7-45E3-BF31-AB5D209D7991}" presName="negativeSpace" presStyleCnt="0"/>
      <dgm:spPr/>
    </dgm:pt>
    <dgm:pt modelId="{810871D8-02CD-4862-B62E-C3FF44B8A121}" type="pres">
      <dgm:prSet presAssocID="{90BDB38F-73F7-45E3-BF31-AB5D209D7991}" presName="childText" presStyleLbl="conFgAcc1" presStyleIdx="0" presStyleCnt="8">
        <dgm:presLayoutVars>
          <dgm:bulletEnabled val="1"/>
        </dgm:presLayoutVars>
      </dgm:prSet>
      <dgm:spPr/>
    </dgm:pt>
    <dgm:pt modelId="{CDB2F594-CDB6-435A-933A-0B5B1150D330}" type="pres">
      <dgm:prSet presAssocID="{B72A764D-6EB9-4F21-BCDD-C18FF1780648}" presName="spaceBetweenRectangles" presStyleCnt="0"/>
      <dgm:spPr/>
    </dgm:pt>
    <dgm:pt modelId="{4376FC30-569B-4B4E-B116-4B8DAA40ACAD}" type="pres">
      <dgm:prSet presAssocID="{EAFA8846-220C-45EA-812C-AFF625B94503}" presName="parentLin" presStyleCnt="0"/>
      <dgm:spPr/>
    </dgm:pt>
    <dgm:pt modelId="{BB3D25EB-0BC5-4422-9E33-9E29F9CD3FA0}" type="pres">
      <dgm:prSet presAssocID="{EAFA8846-220C-45EA-812C-AFF625B94503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24238C4-499E-4459-A3FF-0A6638592370}" type="pres">
      <dgm:prSet presAssocID="{EAFA8846-220C-45EA-812C-AFF625B9450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85575-37E3-44E8-A568-0B92B577CDD6}" type="pres">
      <dgm:prSet presAssocID="{EAFA8846-220C-45EA-812C-AFF625B94503}" presName="negativeSpace" presStyleCnt="0"/>
      <dgm:spPr/>
    </dgm:pt>
    <dgm:pt modelId="{F2389CD8-4029-4A83-9788-EFAC73C20508}" type="pres">
      <dgm:prSet presAssocID="{EAFA8846-220C-45EA-812C-AFF625B94503}" presName="childText" presStyleLbl="conFgAcc1" presStyleIdx="1" presStyleCnt="8">
        <dgm:presLayoutVars>
          <dgm:bulletEnabled val="1"/>
        </dgm:presLayoutVars>
      </dgm:prSet>
      <dgm:spPr/>
    </dgm:pt>
    <dgm:pt modelId="{5CDF49EE-FA3F-47CF-9A8E-643009F27E84}" type="pres">
      <dgm:prSet presAssocID="{65FE3A9E-DAE7-4459-8B5D-DFB676FACEDA}" presName="spaceBetweenRectangles" presStyleCnt="0"/>
      <dgm:spPr/>
    </dgm:pt>
    <dgm:pt modelId="{1A6B0614-7283-400E-BD50-7C2ABE462340}" type="pres">
      <dgm:prSet presAssocID="{37F39A2A-0165-42F8-9296-13665E0384D0}" presName="parentLin" presStyleCnt="0"/>
      <dgm:spPr/>
    </dgm:pt>
    <dgm:pt modelId="{952ECF7E-66BC-48AA-B65E-D245C2CE6791}" type="pres">
      <dgm:prSet presAssocID="{37F39A2A-0165-42F8-9296-13665E0384D0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F36E82AA-6545-4B5D-818D-DBD525F24B16}" type="pres">
      <dgm:prSet presAssocID="{37F39A2A-0165-42F8-9296-13665E0384D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9CEE4-00FC-4F01-A894-F86B1DA7E987}" type="pres">
      <dgm:prSet presAssocID="{37F39A2A-0165-42F8-9296-13665E0384D0}" presName="negativeSpace" presStyleCnt="0"/>
      <dgm:spPr/>
    </dgm:pt>
    <dgm:pt modelId="{F90B353B-D3F0-42A0-8619-91DB0CE47E03}" type="pres">
      <dgm:prSet presAssocID="{37F39A2A-0165-42F8-9296-13665E0384D0}" presName="childText" presStyleLbl="conFgAcc1" presStyleIdx="2" presStyleCnt="8">
        <dgm:presLayoutVars>
          <dgm:bulletEnabled val="1"/>
        </dgm:presLayoutVars>
      </dgm:prSet>
      <dgm:spPr/>
    </dgm:pt>
    <dgm:pt modelId="{B9BD56EE-A26F-49F9-8ED5-81C06F37178E}" type="pres">
      <dgm:prSet presAssocID="{C1B1C468-FDC7-4FA0-86EE-63982791AA0B}" presName="spaceBetweenRectangles" presStyleCnt="0"/>
      <dgm:spPr/>
    </dgm:pt>
    <dgm:pt modelId="{16A64438-C4F8-4208-8805-1847FFE2AC4A}" type="pres">
      <dgm:prSet presAssocID="{0679C02A-D8BB-4E46-AF36-EF4E021CD0DD}" presName="parentLin" presStyleCnt="0"/>
      <dgm:spPr/>
    </dgm:pt>
    <dgm:pt modelId="{2F68345E-5A64-4BBA-8799-B019D29777F9}" type="pres">
      <dgm:prSet presAssocID="{0679C02A-D8BB-4E46-AF36-EF4E021CD0DD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F0D83A32-6F30-490E-A682-5C3407A5E9CB}" type="pres">
      <dgm:prSet presAssocID="{0679C02A-D8BB-4E46-AF36-EF4E021CD0D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8B6AF-1B56-49E5-8FAD-EFB1A92BE3CE}" type="pres">
      <dgm:prSet presAssocID="{0679C02A-D8BB-4E46-AF36-EF4E021CD0DD}" presName="negativeSpace" presStyleCnt="0"/>
      <dgm:spPr/>
    </dgm:pt>
    <dgm:pt modelId="{4B43CB71-C3EB-4CB7-8432-CFA82E3BBA1F}" type="pres">
      <dgm:prSet presAssocID="{0679C02A-D8BB-4E46-AF36-EF4E021CD0DD}" presName="childText" presStyleLbl="conFgAcc1" presStyleIdx="3" presStyleCnt="8">
        <dgm:presLayoutVars>
          <dgm:bulletEnabled val="1"/>
        </dgm:presLayoutVars>
      </dgm:prSet>
      <dgm:spPr/>
    </dgm:pt>
    <dgm:pt modelId="{4FF1A811-5CA0-4155-BFB1-B3A2BB336771}" type="pres">
      <dgm:prSet presAssocID="{2EEBB9A8-C583-43B5-98B4-EB823A29015C}" presName="spaceBetweenRectangles" presStyleCnt="0"/>
      <dgm:spPr/>
    </dgm:pt>
    <dgm:pt modelId="{53AE46B2-943A-4912-B425-0884927C7EB1}" type="pres">
      <dgm:prSet presAssocID="{6B672D4B-DF3B-4309-9BEA-3D733240DA68}" presName="parentLin" presStyleCnt="0"/>
      <dgm:spPr/>
    </dgm:pt>
    <dgm:pt modelId="{ABFE3964-0727-4164-A475-7D67E9966F9B}" type="pres">
      <dgm:prSet presAssocID="{6B672D4B-DF3B-4309-9BEA-3D733240DA68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B0D40B66-7233-495F-B1A8-862ADB05B517}" type="pres">
      <dgm:prSet presAssocID="{6B672D4B-DF3B-4309-9BEA-3D733240DA6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F19AA-90E4-41A9-8625-CAA32A174459}" type="pres">
      <dgm:prSet presAssocID="{6B672D4B-DF3B-4309-9BEA-3D733240DA68}" presName="negativeSpace" presStyleCnt="0"/>
      <dgm:spPr/>
    </dgm:pt>
    <dgm:pt modelId="{6F6254C2-2B69-46CC-BD6E-212610EC4D0A}" type="pres">
      <dgm:prSet presAssocID="{6B672D4B-DF3B-4309-9BEA-3D733240DA68}" presName="childText" presStyleLbl="conFgAcc1" presStyleIdx="4" presStyleCnt="8">
        <dgm:presLayoutVars>
          <dgm:bulletEnabled val="1"/>
        </dgm:presLayoutVars>
      </dgm:prSet>
      <dgm:spPr/>
    </dgm:pt>
    <dgm:pt modelId="{6BE29F05-1E4D-41C5-905D-01B2F1B8CE13}" type="pres">
      <dgm:prSet presAssocID="{74A8EE9F-67D2-448C-8F06-FEBA2612B6FD}" presName="spaceBetweenRectangles" presStyleCnt="0"/>
      <dgm:spPr/>
    </dgm:pt>
    <dgm:pt modelId="{78B4B2B4-2C70-492D-B83B-686F96EA6DFE}" type="pres">
      <dgm:prSet presAssocID="{59F6C4BB-2959-4803-A124-1C75B534BABC}" presName="parentLin" presStyleCnt="0"/>
      <dgm:spPr/>
    </dgm:pt>
    <dgm:pt modelId="{D394CCC0-0A55-418C-B139-8D08E7847C95}" type="pres">
      <dgm:prSet presAssocID="{59F6C4BB-2959-4803-A124-1C75B534BABC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549D27A8-EDC9-4D4E-BE5C-12521C8C0F71}" type="pres">
      <dgm:prSet presAssocID="{59F6C4BB-2959-4803-A124-1C75B534BAB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279D0-A948-46DC-9607-203D17CA1F6D}" type="pres">
      <dgm:prSet presAssocID="{59F6C4BB-2959-4803-A124-1C75B534BABC}" presName="negativeSpace" presStyleCnt="0"/>
      <dgm:spPr/>
    </dgm:pt>
    <dgm:pt modelId="{97BF41C9-CB20-462A-B054-75C8AF4099B4}" type="pres">
      <dgm:prSet presAssocID="{59F6C4BB-2959-4803-A124-1C75B534BABC}" presName="childText" presStyleLbl="conFgAcc1" presStyleIdx="5" presStyleCnt="8">
        <dgm:presLayoutVars>
          <dgm:bulletEnabled val="1"/>
        </dgm:presLayoutVars>
      </dgm:prSet>
      <dgm:spPr/>
    </dgm:pt>
    <dgm:pt modelId="{5F0030C0-D9E4-4072-A28B-316CC5B150D9}" type="pres">
      <dgm:prSet presAssocID="{3C7D9606-BF77-42D6-AF5F-2F6211CB6BD1}" presName="spaceBetweenRectangles" presStyleCnt="0"/>
      <dgm:spPr/>
    </dgm:pt>
    <dgm:pt modelId="{9D566732-A27B-484D-9720-344B1B8226D8}" type="pres">
      <dgm:prSet presAssocID="{EE516500-AD09-45D5-A7FE-DC7F8F6D8F3B}" presName="parentLin" presStyleCnt="0"/>
      <dgm:spPr/>
    </dgm:pt>
    <dgm:pt modelId="{CA21B146-00D3-47A0-84AA-35BFF1AB6D75}" type="pres">
      <dgm:prSet presAssocID="{EE516500-AD09-45D5-A7FE-DC7F8F6D8F3B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CFB4EEDD-2795-41B2-821A-E1056E0BA0A1}" type="pres">
      <dgm:prSet presAssocID="{EE516500-AD09-45D5-A7FE-DC7F8F6D8F3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7E602-67A7-4C4C-9753-E86F38275A79}" type="pres">
      <dgm:prSet presAssocID="{EE516500-AD09-45D5-A7FE-DC7F8F6D8F3B}" presName="negativeSpace" presStyleCnt="0"/>
      <dgm:spPr/>
    </dgm:pt>
    <dgm:pt modelId="{A1B3450D-BC6D-4F60-A068-08926794EE5A}" type="pres">
      <dgm:prSet presAssocID="{EE516500-AD09-45D5-A7FE-DC7F8F6D8F3B}" presName="childText" presStyleLbl="conFgAcc1" presStyleIdx="6" presStyleCnt="8">
        <dgm:presLayoutVars>
          <dgm:bulletEnabled val="1"/>
        </dgm:presLayoutVars>
      </dgm:prSet>
      <dgm:spPr/>
    </dgm:pt>
    <dgm:pt modelId="{54574361-D978-456F-BCC0-EC1F231A0931}" type="pres">
      <dgm:prSet presAssocID="{0F048E00-9818-4304-A329-CBA909BB0AE0}" presName="spaceBetweenRectangles" presStyleCnt="0"/>
      <dgm:spPr/>
    </dgm:pt>
    <dgm:pt modelId="{C4B7613E-02BB-4930-B441-BC20C0120318}" type="pres">
      <dgm:prSet presAssocID="{4BA4B8A5-32C1-4678-BDE1-F021884C1246}" presName="parentLin" presStyleCnt="0"/>
      <dgm:spPr/>
    </dgm:pt>
    <dgm:pt modelId="{6A2E6BA0-13F3-4E8A-B2E1-DA16DBF3ABC9}" type="pres">
      <dgm:prSet presAssocID="{4BA4B8A5-32C1-4678-BDE1-F021884C1246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9AA87812-353A-40C4-8316-AF7F9983DC35}" type="pres">
      <dgm:prSet presAssocID="{4BA4B8A5-32C1-4678-BDE1-F021884C1246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75420-B2EB-4046-9EBF-D09226D17D4F}" type="pres">
      <dgm:prSet presAssocID="{4BA4B8A5-32C1-4678-BDE1-F021884C1246}" presName="negativeSpace" presStyleCnt="0"/>
      <dgm:spPr/>
    </dgm:pt>
    <dgm:pt modelId="{E3D1F41E-D986-457A-8273-DA47FEB87CC9}" type="pres">
      <dgm:prSet presAssocID="{4BA4B8A5-32C1-4678-BDE1-F021884C1246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4D12599F-83DD-4A72-85BE-6EC0BDCB9DF7}" srcId="{28B5C141-519D-40E1-B698-7BC7B262E4A6}" destId="{4BA4B8A5-32C1-4678-BDE1-F021884C1246}" srcOrd="7" destOrd="0" parTransId="{BD6A1F0E-89A2-4D89-9538-0CD6BF79EB15}" sibTransId="{197FC909-A1E0-4096-9CF3-5692BA3504A5}"/>
    <dgm:cxn modelId="{424C2A6A-1466-4B3F-93D8-C09E835D7AC1}" type="presOf" srcId="{0679C02A-D8BB-4E46-AF36-EF4E021CD0DD}" destId="{2F68345E-5A64-4BBA-8799-B019D29777F9}" srcOrd="0" destOrd="0" presId="urn:microsoft.com/office/officeart/2005/8/layout/list1"/>
    <dgm:cxn modelId="{28805452-5050-44AE-B11C-48E12D68C408}" srcId="{28B5C141-519D-40E1-B698-7BC7B262E4A6}" destId="{6B672D4B-DF3B-4309-9BEA-3D733240DA68}" srcOrd="4" destOrd="0" parTransId="{0CB5FF7E-DCFB-4B6B-AFD4-BDB8B5928F8E}" sibTransId="{74A8EE9F-67D2-448C-8F06-FEBA2612B6FD}"/>
    <dgm:cxn modelId="{00934360-1D4C-47BB-B342-161FB4F5B200}" srcId="{28B5C141-519D-40E1-B698-7BC7B262E4A6}" destId="{EAFA8846-220C-45EA-812C-AFF625B94503}" srcOrd="1" destOrd="0" parTransId="{8D963F50-6B65-49F2-840B-C4E65DAC7393}" sibTransId="{65FE3A9E-DAE7-4459-8B5D-DFB676FACEDA}"/>
    <dgm:cxn modelId="{8C28D008-99EB-4EFA-90AA-CC651B895B6A}" type="presOf" srcId="{6B672D4B-DF3B-4309-9BEA-3D733240DA68}" destId="{ABFE3964-0727-4164-A475-7D67E9966F9B}" srcOrd="0" destOrd="0" presId="urn:microsoft.com/office/officeart/2005/8/layout/list1"/>
    <dgm:cxn modelId="{775AA6A6-24D9-4CE5-AB57-1B45305EF427}" srcId="{28B5C141-519D-40E1-B698-7BC7B262E4A6}" destId="{59F6C4BB-2959-4803-A124-1C75B534BABC}" srcOrd="5" destOrd="0" parTransId="{6CF6D0EA-EE83-4DC4-BE13-11E1F136374A}" sibTransId="{3C7D9606-BF77-42D6-AF5F-2F6211CB6BD1}"/>
    <dgm:cxn modelId="{3241F8BF-C071-49A0-99A3-47B94E87F99C}" type="presOf" srcId="{0679C02A-D8BB-4E46-AF36-EF4E021CD0DD}" destId="{F0D83A32-6F30-490E-A682-5C3407A5E9CB}" srcOrd="1" destOrd="0" presId="urn:microsoft.com/office/officeart/2005/8/layout/list1"/>
    <dgm:cxn modelId="{B8F4DE26-72F5-46E1-AFEB-AEBD6EAD7F2C}" type="presOf" srcId="{4BA4B8A5-32C1-4678-BDE1-F021884C1246}" destId="{6A2E6BA0-13F3-4E8A-B2E1-DA16DBF3ABC9}" srcOrd="0" destOrd="0" presId="urn:microsoft.com/office/officeart/2005/8/layout/list1"/>
    <dgm:cxn modelId="{E76927A2-3FF8-4A57-9C52-6569FD0C3EDD}" type="presOf" srcId="{EE516500-AD09-45D5-A7FE-DC7F8F6D8F3B}" destId="{CFB4EEDD-2795-41B2-821A-E1056E0BA0A1}" srcOrd="1" destOrd="0" presId="urn:microsoft.com/office/officeart/2005/8/layout/list1"/>
    <dgm:cxn modelId="{379D524B-4DEA-4D9E-BE38-4129A2FB7891}" type="presOf" srcId="{37F39A2A-0165-42F8-9296-13665E0384D0}" destId="{F36E82AA-6545-4B5D-818D-DBD525F24B16}" srcOrd="1" destOrd="0" presId="urn:microsoft.com/office/officeart/2005/8/layout/list1"/>
    <dgm:cxn modelId="{2FA5B24A-586C-4F77-8F2C-283BA75AA4D4}" type="presOf" srcId="{EAFA8846-220C-45EA-812C-AFF625B94503}" destId="{924238C4-499E-4459-A3FF-0A6638592370}" srcOrd="1" destOrd="0" presId="urn:microsoft.com/office/officeart/2005/8/layout/list1"/>
    <dgm:cxn modelId="{C3DEB950-34FB-414A-B99F-69DD29819A9C}" srcId="{28B5C141-519D-40E1-B698-7BC7B262E4A6}" destId="{90BDB38F-73F7-45E3-BF31-AB5D209D7991}" srcOrd="0" destOrd="0" parTransId="{A84C414C-C3E0-4449-B21B-D41E524F4F3F}" sibTransId="{B72A764D-6EB9-4F21-BCDD-C18FF1780648}"/>
    <dgm:cxn modelId="{7648A35A-7CB5-4DBE-BFA5-BB5AB29440BE}" srcId="{28B5C141-519D-40E1-B698-7BC7B262E4A6}" destId="{EE516500-AD09-45D5-A7FE-DC7F8F6D8F3B}" srcOrd="6" destOrd="0" parTransId="{65B6B6AA-1364-4C12-B056-F8A2E7BEAA29}" sibTransId="{0F048E00-9818-4304-A329-CBA909BB0AE0}"/>
    <dgm:cxn modelId="{C91358A4-661E-4C14-AEE8-9F8AB34CC6A5}" type="presOf" srcId="{4BA4B8A5-32C1-4678-BDE1-F021884C1246}" destId="{9AA87812-353A-40C4-8316-AF7F9983DC35}" srcOrd="1" destOrd="0" presId="urn:microsoft.com/office/officeart/2005/8/layout/list1"/>
    <dgm:cxn modelId="{84A951FA-C256-4E8B-8A4B-74EF3C18FABB}" type="presOf" srcId="{28B5C141-519D-40E1-B698-7BC7B262E4A6}" destId="{EEF7962C-1C5B-4A59-9D13-C2D1E60522B3}" srcOrd="0" destOrd="0" presId="urn:microsoft.com/office/officeart/2005/8/layout/list1"/>
    <dgm:cxn modelId="{7DC79EB9-736F-4D54-BB85-9381138AD8B4}" type="presOf" srcId="{37F39A2A-0165-42F8-9296-13665E0384D0}" destId="{952ECF7E-66BC-48AA-B65E-D245C2CE6791}" srcOrd="0" destOrd="0" presId="urn:microsoft.com/office/officeart/2005/8/layout/list1"/>
    <dgm:cxn modelId="{7D809E8D-C788-4D9A-A6C0-A85D69FCC6CB}" type="presOf" srcId="{90BDB38F-73F7-45E3-BF31-AB5D209D7991}" destId="{016C2936-A45D-4D39-B8FF-CB8DB2CA800C}" srcOrd="1" destOrd="0" presId="urn:microsoft.com/office/officeart/2005/8/layout/list1"/>
    <dgm:cxn modelId="{28536A48-EF33-44A9-A072-07240A428838}" srcId="{28B5C141-519D-40E1-B698-7BC7B262E4A6}" destId="{0679C02A-D8BB-4E46-AF36-EF4E021CD0DD}" srcOrd="3" destOrd="0" parTransId="{DFCE6FB9-B499-420C-A1A6-1C342A9B20EA}" sibTransId="{2EEBB9A8-C583-43B5-98B4-EB823A29015C}"/>
    <dgm:cxn modelId="{4C4A219C-2265-49A1-8678-0D3F6D4A5DB2}" type="presOf" srcId="{59F6C4BB-2959-4803-A124-1C75B534BABC}" destId="{549D27A8-EDC9-4D4E-BE5C-12521C8C0F71}" srcOrd="1" destOrd="0" presId="urn:microsoft.com/office/officeart/2005/8/layout/list1"/>
    <dgm:cxn modelId="{9CDE520B-9607-46B8-8010-D3301D63321A}" type="presOf" srcId="{59F6C4BB-2959-4803-A124-1C75B534BABC}" destId="{D394CCC0-0A55-418C-B139-8D08E7847C95}" srcOrd="0" destOrd="0" presId="urn:microsoft.com/office/officeart/2005/8/layout/list1"/>
    <dgm:cxn modelId="{BC3EF629-9C92-4E94-9E8E-A9932D5D994E}" srcId="{28B5C141-519D-40E1-B698-7BC7B262E4A6}" destId="{37F39A2A-0165-42F8-9296-13665E0384D0}" srcOrd="2" destOrd="0" parTransId="{F3165AC2-9A7B-470B-9DFB-B970DDF1CBF7}" sibTransId="{C1B1C468-FDC7-4FA0-86EE-63982791AA0B}"/>
    <dgm:cxn modelId="{85CCBBA7-6EE8-465E-BB30-092EF33436E9}" type="presOf" srcId="{EE516500-AD09-45D5-A7FE-DC7F8F6D8F3B}" destId="{CA21B146-00D3-47A0-84AA-35BFF1AB6D75}" srcOrd="0" destOrd="0" presId="urn:microsoft.com/office/officeart/2005/8/layout/list1"/>
    <dgm:cxn modelId="{F73A56DB-9A8E-4AAD-B8B4-BD414E660512}" type="presOf" srcId="{EAFA8846-220C-45EA-812C-AFF625B94503}" destId="{BB3D25EB-0BC5-4422-9E33-9E29F9CD3FA0}" srcOrd="0" destOrd="0" presId="urn:microsoft.com/office/officeart/2005/8/layout/list1"/>
    <dgm:cxn modelId="{7B2E3B1A-E512-42C1-BBB3-6C59DDB68CC5}" type="presOf" srcId="{90BDB38F-73F7-45E3-BF31-AB5D209D7991}" destId="{F034386F-71D1-4662-8F0D-E0718407E93E}" srcOrd="0" destOrd="0" presId="urn:microsoft.com/office/officeart/2005/8/layout/list1"/>
    <dgm:cxn modelId="{86181EDD-9BC4-4B51-A470-21D471A32333}" type="presOf" srcId="{6B672D4B-DF3B-4309-9BEA-3D733240DA68}" destId="{B0D40B66-7233-495F-B1A8-862ADB05B517}" srcOrd="1" destOrd="0" presId="urn:microsoft.com/office/officeart/2005/8/layout/list1"/>
    <dgm:cxn modelId="{7B001740-A9D3-4FAD-99C2-710E646C3398}" type="presParOf" srcId="{EEF7962C-1C5B-4A59-9D13-C2D1E60522B3}" destId="{6FBC330F-A12F-4350-8656-3AB5EDDC2D22}" srcOrd="0" destOrd="0" presId="urn:microsoft.com/office/officeart/2005/8/layout/list1"/>
    <dgm:cxn modelId="{53F74706-D73C-4B93-A96A-17A3ECDF5A05}" type="presParOf" srcId="{6FBC330F-A12F-4350-8656-3AB5EDDC2D22}" destId="{F034386F-71D1-4662-8F0D-E0718407E93E}" srcOrd="0" destOrd="0" presId="urn:microsoft.com/office/officeart/2005/8/layout/list1"/>
    <dgm:cxn modelId="{4DD2F932-3185-4FA6-93C5-71C35828D7A0}" type="presParOf" srcId="{6FBC330F-A12F-4350-8656-3AB5EDDC2D22}" destId="{016C2936-A45D-4D39-B8FF-CB8DB2CA800C}" srcOrd="1" destOrd="0" presId="urn:microsoft.com/office/officeart/2005/8/layout/list1"/>
    <dgm:cxn modelId="{1266C7CD-702A-42BD-9611-B772721AFD8E}" type="presParOf" srcId="{EEF7962C-1C5B-4A59-9D13-C2D1E60522B3}" destId="{394E9EC7-DF80-46CD-B77A-9E84213AEA1B}" srcOrd="1" destOrd="0" presId="urn:microsoft.com/office/officeart/2005/8/layout/list1"/>
    <dgm:cxn modelId="{59AA5400-EA19-4BD5-A096-26E3B103E830}" type="presParOf" srcId="{EEF7962C-1C5B-4A59-9D13-C2D1E60522B3}" destId="{810871D8-02CD-4862-B62E-C3FF44B8A121}" srcOrd="2" destOrd="0" presId="urn:microsoft.com/office/officeart/2005/8/layout/list1"/>
    <dgm:cxn modelId="{CD1F120E-6EFB-40F5-A5AB-EE1363C1E05A}" type="presParOf" srcId="{EEF7962C-1C5B-4A59-9D13-C2D1E60522B3}" destId="{CDB2F594-CDB6-435A-933A-0B5B1150D330}" srcOrd="3" destOrd="0" presId="urn:microsoft.com/office/officeart/2005/8/layout/list1"/>
    <dgm:cxn modelId="{8BAA52E8-557B-40BF-A94B-B08AAD924FF4}" type="presParOf" srcId="{EEF7962C-1C5B-4A59-9D13-C2D1E60522B3}" destId="{4376FC30-569B-4B4E-B116-4B8DAA40ACAD}" srcOrd="4" destOrd="0" presId="urn:microsoft.com/office/officeart/2005/8/layout/list1"/>
    <dgm:cxn modelId="{052A754A-E47D-4871-B6A4-BDA70AAFC78B}" type="presParOf" srcId="{4376FC30-569B-4B4E-B116-4B8DAA40ACAD}" destId="{BB3D25EB-0BC5-4422-9E33-9E29F9CD3FA0}" srcOrd="0" destOrd="0" presId="urn:microsoft.com/office/officeart/2005/8/layout/list1"/>
    <dgm:cxn modelId="{2A99A9DA-4E75-4D90-A063-267687A6606C}" type="presParOf" srcId="{4376FC30-569B-4B4E-B116-4B8DAA40ACAD}" destId="{924238C4-499E-4459-A3FF-0A6638592370}" srcOrd="1" destOrd="0" presId="urn:microsoft.com/office/officeart/2005/8/layout/list1"/>
    <dgm:cxn modelId="{D4DF9055-DBDE-4866-A598-72C3C9AB0990}" type="presParOf" srcId="{EEF7962C-1C5B-4A59-9D13-C2D1E60522B3}" destId="{40E85575-37E3-44E8-A568-0B92B577CDD6}" srcOrd="5" destOrd="0" presId="urn:microsoft.com/office/officeart/2005/8/layout/list1"/>
    <dgm:cxn modelId="{084218AC-BA00-4211-B0F2-F471E2D14C04}" type="presParOf" srcId="{EEF7962C-1C5B-4A59-9D13-C2D1E60522B3}" destId="{F2389CD8-4029-4A83-9788-EFAC73C20508}" srcOrd="6" destOrd="0" presId="urn:microsoft.com/office/officeart/2005/8/layout/list1"/>
    <dgm:cxn modelId="{035EA990-314C-41EB-8600-8BCAF08CFF80}" type="presParOf" srcId="{EEF7962C-1C5B-4A59-9D13-C2D1E60522B3}" destId="{5CDF49EE-FA3F-47CF-9A8E-643009F27E84}" srcOrd="7" destOrd="0" presId="urn:microsoft.com/office/officeart/2005/8/layout/list1"/>
    <dgm:cxn modelId="{F7AECFB7-F095-4256-BD5B-ED7A7D319AA4}" type="presParOf" srcId="{EEF7962C-1C5B-4A59-9D13-C2D1E60522B3}" destId="{1A6B0614-7283-400E-BD50-7C2ABE462340}" srcOrd="8" destOrd="0" presId="urn:microsoft.com/office/officeart/2005/8/layout/list1"/>
    <dgm:cxn modelId="{CA315B61-0D2D-4A8D-9B17-4A16EDC40A82}" type="presParOf" srcId="{1A6B0614-7283-400E-BD50-7C2ABE462340}" destId="{952ECF7E-66BC-48AA-B65E-D245C2CE6791}" srcOrd="0" destOrd="0" presId="urn:microsoft.com/office/officeart/2005/8/layout/list1"/>
    <dgm:cxn modelId="{BB880E38-9892-4654-8D26-83344203DAC0}" type="presParOf" srcId="{1A6B0614-7283-400E-BD50-7C2ABE462340}" destId="{F36E82AA-6545-4B5D-818D-DBD525F24B16}" srcOrd="1" destOrd="0" presId="urn:microsoft.com/office/officeart/2005/8/layout/list1"/>
    <dgm:cxn modelId="{D55A88DF-699C-4CA3-AC89-FCA80C06E0D9}" type="presParOf" srcId="{EEF7962C-1C5B-4A59-9D13-C2D1E60522B3}" destId="{C179CEE4-00FC-4F01-A894-F86B1DA7E987}" srcOrd="9" destOrd="0" presId="urn:microsoft.com/office/officeart/2005/8/layout/list1"/>
    <dgm:cxn modelId="{45329595-680A-4C32-B378-1CACFC419614}" type="presParOf" srcId="{EEF7962C-1C5B-4A59-9D13-C2D1E60522B3}" destId="{F90B353B-D3F0-42A0-8619-91DB0CE47E03}" srcOrd="10" destOrd="0" presId="urn:microsoft.com/office/officeart/2005/8/layout/list1"/>
    <dgm:cxn modelId="{BE871292-21C9-43AE-A0CD-F113E4B5B80D}" type="presParOf" srcId="{EEF7962C-1C5B-4A59-9D13-C2D1E60522B3}" destId="{B9BD56EE-A26F-49F9-8ED5-81C06F37178E}" srcOrd="11" destOrd="0" presId="urn:microsoft.com/office/officeart/2005/8/layout/list1"/>
    <dgm:cxn modelId="{BB005270-72B4-45D2-80A3-EE69DF635043}" type="presParOf" srcId="{EEF7962C-1C5B-4A59-9D13-C2D1E60522B3}" destId="{16A64438-C4F8-4208-8805-1847FFE2AC4A}" srcOrd="12" destOrd="0" presId="urn:microsoft.com/office/officeart/2005/8/layout/list1"/>
    <dgm:cxn modelId="{0DE52B23-6469-4C09-AEF0-4373744DD799}" type="presParOf" srcId="{16A64438-C4F8-4208-8805-1847FFE2AC4A}" destId="{2F68345E-5A64-4BBA-8799-B019D29777F9}" srcOrd="0" destOrd="0" presId="urn:microsoft.com/office/officeart/2005/8/layout/list1"/>
    <dgm:cxn modelId="{2AF5E0DD-A1F0-4C3E-98D5-6BC8FE640855}" type="presParOf" srcId="{16A64438-C4F8-4208-8805-1847FFE2AC4A}" destId="{F0D83A32-6F30-490E-A682-5C3407A5E9CB}" srcOrd="1" destOrd="0" presId="urn:microsoft.com/office/officeart/2005/8/layout/list1"/>
    <dgm:cxn modelId="{AC717AE8-445D-454F-AA28-01A4AAA9CEBE}" type="presParOf" srcId="{EEF7962C-1C5B-4A59-9D13-C2D1E60522B3}" destId="{FAD8B6AF-1B56-49E5-8FAD-EFB1A92BE3CE}" srcOrd="13" destOrd="0" presId="urn:microsoft.com/office/officeart/2005/8/layout/list1"/>
    <dgm:cxn modelId="{9A54F989-4A3C-4CA0-BDC7-49ED76A18974}" type="presParOf" srcId="{EEF7962C-1C5B-4A59-9D13-C2D1E60522B3}" destId="{4B43CB71-C3EB-4CB7-8432-CFA82E3BBA1F}" srcOrd="14" destOrd="0" presId="urn:microsoft.com/office/officeart/2005/8/layout/list1"/>
    <dgm:cxn modelId="{C1ABA05B-2820-492D-A0F5-44FB0DEC3682}" type="presParOf" srcId="{EEF7962C-1C5B-4A59-9D13-C2D1E60522B3}" destId="{4FF1A811-5CA0-4155-BFB1-B3A2BB336771}" srcOrd="15" destOrd="0" presId="urn:microsoft.com/office/officeart/2005/8/layout/list1"/>
    <dgm:cxn modelId="{1935EB72-2635-4CE8-B87F-4B694A2BB0CC}" type="presParOf" srcId="{EEF7962C-1C5B-4A59-9D13-C2D1E60522B3}" destId="{53AE46B2-943A-4912-B425-0884927C7EB1}" srcOrd="16" destOrd="0" presId="urn:microsoft.com/office/officeart/2005/8/layout/list1"/>
    <dgm:cxn modelId="{25053F4D-B4B7-49F8-807B-C04984F6C925}" type="presParOf" srcId="{53AE46B2-943A-4912-B425-0884927C7EB1}" destId="{ABFE3964-0727-4164-A475-7D67E9966F9B}" srcOrd="0" destOrd="0" presId="urn:microsoft.com/office/officeart/2005/8/layout/list1"/>
    <dgm:cxn modelId="{25FDB226-257F-49BA-82E7-977D1E6D13E2}" type="presParOf" srcId="{53AE46B2-943A-4912-B425-0884927C7EB1}" destId="{B0D40B66-7233-495F-B1A8-862ADB05B517}" srcOrd="1" destOrd="0" presId="urn:microsoft.com/office/officeart/2005/8/layout/list1"/>
    <dgm:cxn modelId="{B1BAC5CC-9D43-4A19-9D38-CB1B57DD3E48}" type="presParOf" srcId="{EEF7962C-1C5B-4A59-9D13-C2D1E60522B3}" destId="{C0FF19AA-90E4-41A9-8625-CAA32A174459}" srcOrd="17" destOrd="0" presId="urn:microsoft.com/office/officeart/2005/8/layout/list1"/>
    <dgm:cxn modelId="{1E9475A6-6B3E-485B-8497-4EE93B4BEFE6}" type="presParOf" srcId="{EEF7962C-1C5B-4A59-9D13-C2D1E60522B3}" destId="{6F6254C2-2B69-46CC-BD6E-212610EC4D0A}" srcOrd="18" destOrd="0" presId="urn:microsoft.com/office/officeart/2005/8/layout/list1"/>
    <dgm:cxn modelId="{51BEDE5D-CDBA-41CE-8850-25A5FEA46F59}" type="presParOf" srcId="{EEF7962C-1C5B-4A59-9D13-C2D1E60522B3}" destId="{6BE29F05-1E4D-41C5-905D-01B2F1B8CE13}" srcOrd="19" destOrd="0" presId="urn:microsoft.com/office/officeart/2005/8/layout/list1"/>
    <dgm:cxn modelId="{205E8367-E074-4250-B78D-59A29A6F52CC}" type="presParOf" srcId="{EEF7962C-1C5B-4A59-9D13-C2D1E60522B3}" destId="{78B4B2B4-2C70-492D-B83B-686F96EA6DFE}" srcOrd="20" destOrd="0" presId="urn:microsoft.com/office/officeart/2005/8/layout/list1"/>
    <dgm:cxn modelId="{1DB5D4F0-6821-4A47-BE38-9BA5391CEBA2}" type="presParOf" srcId="{78B4B2B4-2C70-492D-B83B-686F96EA6DFE}" destId="{D394CCC0-0A55-418C-B139-8D08E7847C95}" srcOrd="0" destOrd="0" presId="urn:microsoft.com/office/officeart/2005/8/layout/list1"/>
    <dgm:cxn modelId="{D515C0E0-5854-45DE-88FD-B5D44D16A54F}" type="presParOf" srcId="{78B4B2B4-2C70-492D-B83B-686F96EA6DFE}" destId="{549D27A8-EDC9-4D4E-BE5C-12521C8C0F71}" srcOrd="1" destOrd="0" presId="urn:microsoft.com/office/officeart/2005/8/layout/list1"/>
    <dgm:cxn modelId="{2CD83506-D38B-4CC0-A91E-2C86A4BE32F9}" type="presParOf" srcId="{EEF7962C-1C5B-4A59-9D13-C2D1E60522B3}" destId="{6EB279D0-A948-46DC-9607-203D17CA1F6D}" srcOrd="21" destOrd="0" presId="urn:microsoft.com/office/officeart/2005/8/layout/list1"/>
    <dgm:cxn modelId="{16F7CAC4-54FB-40D7-93E8-2DDB977556F3}" type="presParOf" srcId="{EEF7962C-1C5B-4A59-9D13-C2D1E60522B3}" destId="{97BF41C9-CB20-462A-B054-75C8AF4099B4}" srcOrd="22" destOrd="0" presId="urn:microsoft.com/office/officeart/2005/8/layout/list1"/>
    <dgm:cxn modelId="{39CAAD70-4F55-4F71-AE79-D445AD8FB2EB}" type="presParOf" srcId="{EEF7962C-1C5B-4A59-9D13-C2D1E60522B3}" destId="{5F0030C0-D9E4-4072-A28B-316CC5B150D9}" srcOrd="23" destOrd="0" presId="urn:microsoft.com/office/officeart/2005/8/layout/list1"/>
    <dgm:cxn modelId="{B6CA5921-D6A9-4C97-8402-B7473AFAFCBB}" type="presParOf" srcId="{EEF7962C-1C5B-4A59-9D13-C2D1E60522B3}" destId="{9D566732-A27B-484D-9720-344B1B8226D8}" srcOrd="24" destOrd="0" presId="urn:microsoft.com/office/officeart/2005/8/layout/list1"/>
    <dgm:cxn modelId="{B6BED6BC-AB5D-4953-8B6F-66CBA7C2B28B}" type="presParOf" srcId="{9D566732-A27B-484D-9720-344B1B8226D8}" destId="{CA21B146-00D3-47A0-84AA-35BFF1AB6D75}" srcOrd="0" destOrd="0" presId="urn:microsoft.com/office/officeart/2005/8/layout/list1"/>
    <dgm:cxn modelId="{BB14D798-1943-4B89-BC01-05AA85313641}" type="presParOf" srcId="{9D566732-A27B-484D-9720-344B1B8226D8}" destId="{CFB4EEDD-2795-41B2-821A-E1056E0BA0A1}" srcOrd="1" destOrd="0" presId="urn:microsoft.com/office/officeart/2005/8/layout/list1"/>
    <dgm:cxn modelId="{0BD2FDD1-5C88-4D25-8497-C4037DE085D7}" type="presParOf" srcId="{EEF7962C-1C5B-4A59-9D13-C2D1E60522B3}" destId="{DEE7E602-67A7-4C4C-9753-E86F38275A79}" srcOrd="25" destOrd="0" presId="urn:microsoft.com/office/officeart/2005/8/layout/list1"/>
    <dgm:cxn modelId="{2A2F1DAC-E490-40D3-9932-DC9ADACC6613}" type="presParOf" srcId="{EEF7962C-1C5B-4A59-9D13-C2D1E60522B3}" destId="{A1B3450D-BC6D-4F60-A068-08926794EE5A}" srcOrd="26" destOrd="0" presId="urn:microsoft.com/office/officeart/2005/8/layout/list1"/>
    <dgm:cxn modelId="{2B4F02CB-C5B1-43C8-BB29-368A0E99B3B0}" type="presParOf" srcId="{EEF7962C-1C5B-4A59-9D13-C2D1E60522B3}" destId="{54574361-D978-456F-BCC0-EC1F231A0931}" srcOrd="27" destOrd="0" presId="urn:microsoft.com/office/officeart/2005/8/layout/list1"/>
    <dgm:cxn modelId="{916D939B-2728-4114-BF52-D96455BDD2E7}" type="presParOf" srcId="{EEF7962C-1C5B-4A59-9D13-C2D1E60522B3}" destId="{C4B7613E-02BB-4930-B441-BC20C0120318}" srcOrd="28" destOrd="0" presId="urn:microsoft.com/office/officeart/2005/8/layout/list1"/>
    <dgm:cxn modelId="{6FB8C27A-38FE-4ED4-87EB-F4BC929C5A22}" type="presParOf" srcId="{C4B7613E-02BB-4930-B441-BC20C0120318}" destId="{6A2E6BA0-13F3-4E8A-B2E1-DA16DBF3ABC9}" srcOrd="0" destOrd="0" presId="urn:microsoft.com/office/officeart/2005/8/layout/list1"/>
    <dgm:cxn modelId="{BD1775A8-10FB-4AE9-895D-267A456D4EA4}" type="presParOf" srcId="{C4B7613E-02BB-4930-B441-BC20C0120318}" destId="{9AA87812-353A-40C4-8316-AF7F9983DC35}" srcOrd="1" destOrd="0" presId="urn:microsoft.com/office/officeart/2005/8/layout/list1"/>
    <dgm:cxn modelId="{F11FE46C-0E4F-45C6-9A75-345231DDEC0F}" type="presParOf" srcId="{EEF7962C-1C5B-4A59-9D13-C2D1E60522B3}" destId="{1F375420-B2EB-4046-9EBF-D09226D17D4F}" srcOrd="29" destOrd="0" presId="urn:microsoft.com/office/officeart/2005/8/layout/list1"/>
    <dgm:cxn modelId="{7BD354C3-A498-41EE-BE79-2DD8EB8AE05F}" type="presParOf" srcId="{EEF7962C-1C5B-4A59-9D13-C2D1E60522B3}" destId="{E3D1F41E-D986-457A-8273-DA47FEB87CC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EEE6C5-07AB-4042-B9A0-8A1A822FC0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C13B9-0756-4489-A1B5-7660DC646500}">
      <dgm:prSet phldrT="[Текст]"/>
      <dgm:spPr/>
      <dgm:t>
        <a:bodyPr vert="vert270"/>
        <a:lstStyle/>
        <a:p>
          <a:pPr algn="ctr"/>
          <a:r>
            <a:rPr lang="ru-RU" dirty="0" smtClean="0">
              <a:latin typeface="Arial Narrow" pitchFamily="34" charset="0"/>
            </a:rPr>
            <a:t>Закон Ставропольского края </a:t>
          </a:r>
        </a:p>
        <a:p>
          <a:pPr algn="ctr"/>
          <a:r>
            <a:rPr lang="ru-RU" dirty="0" smtClean="0">
              <a:latin typeface="Arial Narrow" pitchFamily="34" charset="0"/>
            </a:rPr>
            <a:t>«Об административных правонарушениях в Ставропольском крае»</a:t>
          </a:r>
          <a:endParaRPr lang="ru-RU" dirty="0"/>
        </a:p>
      </dgm:t>
    </dgm:pt>
    <dgm:pt modelId="{3EA919A7-F57E-4AC1-B5C9-CD92F4A84C1E}" type="parTrans" cxnId="{8CA71A29-E58B-41E0-AA48-6E5A5F9443FF}">
      <dgm:prSet/>
      <dgm:spPr/>
      <dgm:t>
        <a:bodyPr/>
        <a:lstStyle/>
        <a:p>
          <a:endParaRPr lang="ru-RU"/>
        </a:p>
      </dgm:t>
    </dgm:pt>
    <dgm:pt modelId="{9677B0AF-1C02-43A3-8196-1F56DB763BA8}" type="sibTrans" cxnId="{8CA71A29-E58B-41E0-AA48-6E5A5F9443FF}">
      <dgm:prSet/>
      <dgm:spPr/>
      <dgm:t>
        <a:bodyPr/>
        <a:lstStyle/>
        <a:p>
          <a:endParaRPr lang="ru-RU"/>
        </a:p>
      </dgm:t>
    </dgm:pt>
    <dgm:pt modelId="{5B5DE2C5-08AF-40EF-87D0-536A47E485FA}">
      <dgm:prSet phldrT="[Текст]"/>
      <dgm:spPr/>
      <dgm:t>
        <a:bodyPr/>
        <a:lstStyle/>
        <a:p>
          <a:pPr algn="ctr"/>
          <a:r>
            <a:rPr lang="ru-RU" b="1" dirty="0" smtClean="0">
              <a:latin typeface="Arial Narrow" pitchFamily="34" charset="0"/>
            </a:rPr>
            <a:t>Нарушение порядка и сроков исчисления, взимания и перечисления платы за пользование курортной инфраструктурой в Ставропольском крае в бюджет Ставропольского края</a:t>
          </a:r>
          <a:endParaRPr lang="ru-RU" b="1" dirty="0"/>
        </a:p>
      </dgm:t>
    </dgm:pt>
    <dgm:pt modelId="{2692BBC5-EB82-41A5-A6B4-8590DE57255D}" type="parTrans" cxnId="{B74461CB-930F-458D-9956-C38184E113D6}">
      <dgm:prSet/>
      <dgm:spPr/>
      <dgm:t>
        <a:bodyPr/>
        <a:lstStyle/>
        <a:p>
          <a:endParaRPr lang="ru-RU"/>
        </a:p>
      </dgm:t>
    </dgm:pt>
    <dgm:pt modelId="{E3AB51C9-9F93-4595-8E9F-1A97291EBFE3}" type="sibTrans" cxnId="{B74461CB-930F-458D-9956-C38184E113D6}">
      <dgm:prSet/>
      <dgm:spPr/>
      <dgm:t>
        <a:bodyPr/>
        <a:lstStyle/>
        <a:p>
          <a:endParaRPr lang="ru-RU"/>
        </a:p>
      </dgm:t>
    </dgm:pt>
    <dgm:pt modelId="{2CF5C34B-F3F9-4D4A-A5BB-2ADE4DC782CA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/>
            <a:t>ИП – от 2 до 5 тыс. руб.</a:t>
          </a: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dirty="0" smtClean="0"/>
            <a:t>ЮЛ – от 5 до 10 тыс. руб.</a:t>
          </a:r>
        </a:p>
      </dgm:t>
    </dgm:pt>
    <dgm:pt modelId="{DCA3C0ED-73D6-4AE0-9125-F20601EBDAA9}" type="parTrans" cxnId="{CD5FA006-661E-4D2F-BDEE-7165409FEE96}">
      <dgm:prSet/>
      <dgm:spPr/>
      <dgm:t>
        <a:bodyPr/>
        <a:lstStyle/>
        <a:p>
          <a:endParaRPr lang="ru-RU"/>
        </a:p>
      </dgm:t>
    </dgm:pt>
    <dgm:pt modelId="{B5C3E22E-26F1-4639-B58E-4DF0345D3C78}" type="sibTrans" cxnId="{CD5FA006-661E-4D2F-BDEE-7165409FEE96}">
      <dgm:prSet/>
      <dgm:spPr/>
      <dgm:t>
        <a:bodyPr/>
        <a:lstStyle/>
        <a:p>
          <a:endParaRPr lang="ru-RU"/>
        </a:p>
      </dgm:t>
    </dgm:pt>
    <dgm:pt modelId="{24D2B1F0-12A3-496B-9B96-99B998D95192}">
      <dgm:prSet phldrT="[Текст]" custT="1"/>
      <dgm:spPr/>
      <dgm:t>
        <a:bodyPr/>
        <a:lstStyle/>
        <a:p>
          <a:pPr algn="ctr"/>
          <a:r>
            <a:rPr lang="ru-RU" sz="2200" i="1" u="sng" dirty="0" smtClean="0">
              <a:solidFill>
                <a:srgbClr val="FF0000"/>
              </a:solidFill>
            </a:rPr>
            <a:t>Повторное совершение:</a:t>
          </a:r>
        </a:p>
        <a:p>
          <a:pPr algn="ctr"/>
          <a:r>
            <a:rPr lang="ru-RU" sz="2200" dirty="0" smtClean="0"/>
            <a:t> ИП – от 10 до 15 тыс. руб. </a:t>
          </a:r>
        </a:p>
        <a:p>
          <a:pPr algn="ctr"/>
          <a:r>
            <a:rPr lang="ru-RU" sz="2200" dirty="0" smtClean="0"/>
            <a:t>ЮЛ – от 30 до 50 тыс. руб.</a:t>
          </a:r>
          <a:endParaRPr lang="ru-RU" sz="2200" dirty="0"/>
        </a:p>
      </dgm:t>
    </dgm:pt>
    <dgm:pt modelId="{09575B9D-2938-4BBF-A309-E8D8097CE093}" type="parTrans" cxnId="{BB412102-5148-4562-A4E3-6C8448DD1974}">
      <dgm:prSet/>
      <dgm:spPr/>
      <dgm:t>
        <a:bodyPr/>
        <a:lstStyle/>
        <a:p>
          <a:endParaRPr lang="ru-RU"/>
        </a:p>
      </dgm:t>
    </dgm:pt>
    <dgm:pt modelId="{75827238-EB8D-43A1-A1CA-0A28CDB6BC5E}" type="sibTrans" cxnId="{BB412102-5148-4562-A4E3-6C8448DD1974}">
      <dgm:prSet/>
      <dgm:spPr/>
      <dgm:t>
        <a:bodyPr/>
        <a:lstStyle/>
        <a:p>
          <a:endParaRPr lang="ru-RU"/>
        </a:p>
      </dgm:t>
    </dgm:pt>
    <dgm:pt modelId="{913C647E-3E66-4314-93E6-377015563AB9}" type="pres">
      <dgm:prSet presAssocID="{5CEEE6C5-07AB-4042-B9A0-8A1A822FC0C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333FEB1-A402-4092-998E-355A51741B45}" type="pres">
      <dgm:prSet presAssocID="{550C13B9-0756-4489-A1B5-7660DC646500}" presName="thickLine" presStyleLbl="alignNode1" presStyleIdx="0" presStyleCnt="1"/>
      <dgm:spPr/>
    </dgm:pt>
    <dgm:pt modelId="{CDB07D9C-D641-4074-A302-D01E86C42161}" type="pres">
      <dgm:prSet presAssocID="{550C13B9-0756-4489-A1B5-7660DC646500}" presName="horz1" presStyleCnt="0"/>
      <dgm:spPr/>
    </dgm:pt>
    <dgm:pt modelId="{7DA0FFEA-D308-4246-9EEF-F30D628E2E72}" type="pres">
      <dgm:prSet presAssocID="{550C13B9-0756-4489-A1B5-7660DC646500}" presName="tx1" presStyleLbl="revTx" presStyleIdx="0" presStyleCnt="4"/>
      <dgm:spPr/>
      <dgm:t>
        <a:bodyPr/>
        <a:lstStyle/>
        <a:p>
          <a:endParaRPr lang="ru-RU"/>
        </a:p>
      </dgm:t>
    </dgm:pt>
    <dgm:pt modelId="{8E342633-41D9-4EA5-B595-BDA595ED5573}" type="pres">
      <dgm:prSet presAssocID="{550C13B9-0756-4489-A1B5-7660DC646500}" presName="vert1" presStyleCnt="0"/>
      <dgm:spPr/>
    </dgm:pt>
    <dgm:pt modelId="{44CC4437-EF2A-4088-A7A4-AE6308242469}" type="pres">
      <dgm:prSet presAssocID="{5B5DE2C5-08AF-40EF-87D0-536A47E485FA}" presName="vertSpace2a" presStyleCnt="0"/>
      <dgm:spPr/>
    </dgm:pt>
    <dgm:pt modelId="{ECA9BA1D-FDED-414B-8FBC-545650738D4E}" type="pres">
      <dgm:prSet presAssocID="{5B5DE2C5-08AF-40EF-87D0-536A47E485FA}" presName="horz2" presStyleCnt="0"/>
      <dgm:spPr/>
    </dgm:pt>
    <dgm:pt modelId="{685585C0-9F38-4357-B74F-078DC149A333}" type="pres">
      <dgm:prSet presAssocID="{5B5DE2C5-08AF-40EF-87D0-536A47E485FA}" presName="horzSpace2" presStyleCnt="0"/>
      <dgm:spPr/>
    </dgm:pt>
    <dgm:pt modelId="{B30D92E9-46FA-403F-9616-20C5C1D6AF08}" type="pres">
      <dgm:prSet presAssocID="{5B5DE2C5-08AF-40EF-87D0-536A47E485FA}" presName="tx2" presStyleLbl="revTx" presStyleIdx="1" presStyleCnt="4"/>
      <dgm:spPr/>
      <dgm:t>
        <a:bodyPr/>
        <a:lstStyle/>
        <a:p>
          <a:endParaRPr lang="ru-RU"/>
        </a:p>
      </dgm:t>
    </dgm:pt>
    <dgm:pt modelId="{4BE215F9-7067-4004-A367-84540F7DC5DE}" type="pres">
      <dgm:prSet presAssocID="{5B5DE2C5-08AF-40EF-87D0-536A47E485FA}" presName="vert2" presStyleCnt="0"/>
      <dgm:spPr/>
    </dgm:pt>
    <dgm:pt modelId="{B78EF653-BF5D-4E47-AB05-917799EDAD61}" type="pres">
      <dgm:prSet presAssocID="{5B5DE2C5-08AF-40EF-87D0-536A47E485FA}" presName="thinLine2b" presStyleLbl="callout" presStyleIdx="0" presStyleCnt="3"/>
      <dgm:spPr/>
    </dgm:pt>
    <dgm:pt modelId="{18CE869D-F537-4ACC-B866-3589E96529D8}" type="pres">
      <dgm:prSet presAssocID="{5B5DE2C5-08AF-40EF-87D0-536A47E485FA}" presName="vertSpace2b" presStyleCnt="0"/>
      <dgm:spPr/>
    </dgm:pt>
    <dgm:pt modelId="{F8D6788A-D97A-487A-AA45-27807F0F3C6D}" type="pres">
      <dgm:prSet presAssocID="{2CF5C34B-F3F9-4D4A-A5BB-2ADE4DC782CA}" presName="horz2" presStyleCnt="0"/>
      <dgm:spPr/>
    </dgm:pt>
    <dgm:pt modelId="{C022DCA9-BED2-4174-B46A-923EF9204945}" type="pres">
      <dgm:prSet presAssocID="{2CF5C34B-F3F9-4D4A-A5BB-2ADE4DC782CA}" presName="horzSpace2" presStyleCnt="0"/>
      <dgm:spPr/>
    </dgm:pt>
    <dgm:pt modelId="{52953A04-97DB-4027-8B1C-CD9FE12BFF6F}" type="pres">
      <dgm:prSet presAssocID="{2CF5C34B-F3F9-4D4A-A5BB-2ADE4DC782CA}" presName="tx2" presStyleLbl="revTx" presStyleIdx="2" presStyleCnt="4"/>
      <dgm:spPr/>
      <dgm:t>
        <a:bodyPr/>
        <a:lstStyle/>
        <a:p>
          <a:endParaRPr lang="ru-RU"/>
        </a:p>
      </dgm:t>
    </dgm:pt>
    <dgm:pt modelId="{F85DCD53-D1FC-4F70-AE27-FD9EF05D6D17}" type="pres">
      <dgm:prSet presAssocID="{2CF5C34B-F3F9-4D4A-A5BB-2ADE4DC782CA}" presName="vert2" presStyleCnt="0"/>
      <dgm:spPr/>
    </dgm:pt>
    <dgm:pt modelId="{E72CFC4B-BADB-496F-B66D-F1E2B6E1F05A}" type="pres">
      <dgm:prSet presAssocID="{2CF5C34B-F3F9-4D4A-A5BB-2ADE4DC782CA}" presName="thinLine2b" presStyleLbl="callout" presStyleIdx="1" presStyleCnt="3"/>
      <dgm:spPr/>
    </dgm:pt>
    <dgm:pt modelId="{A1CC7F51-D96A-4EA3-83E7-AEB653BDE010}" type="pres">
      <dgm:prSet presAssocID="{2CF5C34B-F3F9-4D4A-A5BB-2ADE4DC782CA}" presName="vertSpace2b" presStyleCnt="0"/>
      <dgm:spPr/>
    </dgm:pt>
    <dgm:pt modelId="{62707F14-A116-4C39-9E2C-5E4887987608}" type="pres">
      <dgm:prSet presAssocID="{24D2B1F0-12A3-496B-9B96-99B998D95192}" presName="horz2" presStyleCnt="0"/>
      <dgm:spPr/>
    </dgm:pt>
    <dgm:pt modelId="{ECEEBF4A-22A3-4D80-959F-339D5B324532}" type="pres">
      <dgm:prSet presAssocID="{24D2B1F0-12A3-496B-9B96-99B998D95192}" presName="horzSpace2" presStyleCnt="0"/>
      <dgm:spPr/>
    </dgm:pt>
    <dgm:pt modelId="{3C10AF16-378A-427A-8266-4C9982FE48A1}" type="pres">
      <dgm:prSet presAssocID="{24D2B1F0-12A3-496B-9B96-99B998D95192}" presName="tx2" presStyleLbl="revTx" presStyleIdx="3" presStyleCnt="4"/>
      <dgm:spPr/>
      <dgm:t>
        <a:bodyPr/>
        <a:lstStyle/>
        <a:p>
          <a:endParaRPr lang="ru-RU"/>
        </a:p>
      </dgm:t>
    </dgm:pt>
    <dgm:pt modelId="{15A6C10F-09B7-4D3F-A9C0-5A71C17C7386}" type="pres">
      <dgm:prSet presAssocID="{24D2B1F0-12A3-496B-9B96-99B998D95192}" presName="vert2" presStyleCnt="0"/>
      <dgm:spPr/>
    </dgm:pt>
    <dgm:pt modelId="{25EF06DF-D88A-4DC8-93CE-4BD1E8E069D3}" type="pres">
      <dgm:prSet presAssocID="{24D2B1F0-12A3-496B-9B96-99B998D95192}" presName="thinLine2b" presStyleLbl="callout" presStyleIdx="2" presStyleCnt="3"/>
      <dgm:spPr/>
    </dgm:pt>
    <dgm:pt modelId="{E1ED97DB-7F26-4D08-8A90-B1D85B1B82AE}" type="pres">
      <dgm:prSet presAssocID="{24D2B1F0-12A3-496B-9B96-99B998D95192}" presName="vertSpace2b" presStyleCnt="0"/>
      <dgm:spPr/>
    </dgm:pt>
  </dgm:ptLst>
  <dgm:cxnLst>
    <dgm:cxn modelId="{D6359BC1-FB55-43F0-9CDB-B7A0CF9EC897}" type="presOf" srcId="{550C13B9-0756-4489-A1B5-7660DC646500}" destId="{7DA0FFEA-D308-4246-9EEF-F30D628E2E72}" srcOrd="0" destOrd="0" presId="urn:microsoft.com/office/officeart/2008/layout/LinedList"/>
    <dgm:cxn modelId="{8CA71A29-E58B-41E0-AA48-6E5A5F9443FF}" srcId="{5CEEE6C5-07AB-4042-B9A0-8A1A822FC0C7}" destId="{550C13B9-0756-4489-A1B5-7660DC646500}" srcOrd="0" destOrd="0" parTransId="{3EA919A7-F57E-4AC1-B5C9-CD92F4A84C1E}" sibTransId="{9677B0AF-1C02-43A3-8196-1F56DB763BA8}"/>
    <dgm:cxn modelId="{3DAEAA6E-ABC5-4EB5-9AC4-5A9F33297C95}" type="presOf" srcId="{5B5DE2C5-08AF-40EF-87D0-536A47E485FA}" destId="{B30D92E9-46FA-403F-9616-20C5C1D6AF08}" srcOrd="0" destOrd="0" presId="urn:microsoft.com/office/officeart/2008/layout/LinedList"/>
    <dgm:cxn modelId="{9B908066-D74A-48E9-ADF6-E4B43F528295}" type="presOf" srcId="{5CEEE6C5-07AB-4042-B9A0-8A1A822FC0C7}" destId="{913C647E-3E66-4314-93E6-377015563AB9}" srcOrd="0" destOrd="0" presId="urn:microsoft.com/office/officeart/2008/layout/LinedList"/>
    <dgm:cxn modelId="{F0B2247A-2FAC-4247-ABE9-55C00261DEA3}" type="presOf" srcId="{24D2B1F0-12A3-496B-9B96-99B998D95192}" destId="{3C10AF16-378A-427A-8266-4C9982FE48A1}" srcOrd="0" destOrd="0" presId="urn:microsoft.com/office/officeart/2008/layout/LinedList"/>
    <dgm:cxn modelId="{BB412102-5148-4562-A4E3-6C8448DD1974}" srcId="{550C13B9-0756-4489-A1B5-7660DC646500}" destId="{24D2B1F0-12A3-496B-9B96-99B998D95192}" srcOrd="2" destOrd="0" parTransId="{09575B9D-2938-4BBF-A309-E8D8097CE093}" sibTransId="{75827238-EB8D-43A1-A1CA-0A28CDB6BC5E}"/>
    <dgm:cxn modelId="{CD5FA006-661E-4D2F-BDEE-7165409FEE96}" srcId="{550C13B9-0756-4489-A1B5-7660DC646500}" destId="{2CF5C34B-F3F9-4D4A-A5BB-2ADE4DC782CA}" srcOrd="1" destOrd="0" parTransId="{DCA3C0ED-73D6-4AE0-9125-F20601EBDAA9}" sibTransId="{B5C3E22E-26F1-4639-B58E-4DF0345D3C78}"/>
    <dgm:cxn modelId="{B74461CB-930F-458D-9956-C38184E113D6}" srcId="{550C13B9-0756-4489-A1B5-7660DC646500}" destId="{5B5DE2C5-08AF-40EF-87D0-536A47E485FA}" srcOrd="0" destOrd="0" parTransId="{2692BBC5-EB82-41A5-A6B4-8590DE57255D}" sibTransId="{E3AB51C9-9F93-4595-8E9F-1A97291EBFE3}"/>
    <dgm:cxn modelId="{FEFB30A0-1FB9-41B3-9802-F83DDCA3BA8A}" type="presOf" srcId="{2CF5C34B-F3F9-4D4A-A5BB-2ADE4DC782CA}" destId="{52953A04-97DB-4027-8B1C-CD9FE12BFF6F}" srcOrd="0" destOrd="0" presId="urn:microsoft.com/office/officeart/2008/layout/LinedList"/>
    <dgm:cxn modelId="{FF0DD841-0678-401A-9004-EB0BDB790F83}" type="presParOf" srcId="{913C647E-3E66-4314-93E6-377015563AB9}" destId="{8333FEB1-A402-4092-998E-355A51741B45}" srcOrd="0" destOrd="0" presId="urn:microsoft.com/office/officeart/2008/layout/LinedList"/>
    <dgm:cxn modelId="{4BFCD891-8EE8-4117-BC2C-AC1D1529AC2A}" type="presParOf" srcId="{913C647E-3E66-4314-93E6-377015563AB9}" destId="{CDB07D9C-D641-4074-A302-D01E86C42161}" srcOrd="1" destOrd="0" presId="urn:microsoft.com/office/officeart/2008/layout/LinedList"/>
    <dgm:cxn modelId="{C749199F-1ED8-4929-A22E-4FCAA683C526}" type="presParOf" srcId="{CDB07D9C-D641-4074-A302-D01E86C42161}" destId="{7DA0FFEA-D308-4246-9EEF-F30D628E2E72}" srcOrd="0" destOrd="0" presId="urn:microsoft.com/office/officeart/2008/layout/LinedList"/>
    <dgm:cxn modelId="{6E6B56EC-1832-4825-98F7-41C167B434C0}" type="presParOf" srcId="{CDB07D9C-D641-4074-A302-D01E86C42161}" destId="{8E342633-41D9-4EA5-B595-BDA595ED5573}" srcOrd="1" destOrd="0" presId="urn:microsoft.com/office/officeart/2008/layout/LinedList"/>
    <dgm:cxn modelId="{67394ABC-7A00-4C06-B726-8048ED73C824}" type="presParOf" srcId="{8E342633-41D9-4EA5-B595-BDA595ED5573}" destId="{44CC4437-EF2A-4088-A7A4-AE6308242469}" srcOrd="0" destOrd="0" presId="urn:microsoft.com/office/officeart/2008/layout/LinedList"/>
    <dgm:cxn modelId="{7B051EA4-8CA5-41D6-8A1D-4292BECEC9F4}" type="presParOf" srcId="{8E342633-41D9-4EA5-B595-BDA595ED5573}" destId="{ECA9BA1D-FDED-414B-8FBC-545650738D4E}" srcOrd="1" destOrd="0" presId="urn:microsoft.com/office/officeart/2008/layout/LinedList"/>
    <dgm:cxn modelId="{FABC831E-CD0B-4E7A-886A-B8A87F23E59D}" type="presParOf" srcId="{ECA9BA1D-FDED-414B-8FBC-545650738D4E}" destId="{685585C0-9F38-4357-B74F-078DC149A333}" srcOrd="0" destOrd="0" presId="urn:microsoft.com/office/officeart/2008/layout/LinedList"/>
    <dgm:cxn modelId="{1CB3754B-5E3B-4E70-B127-E540A6D2E58E}" type="presParOf" srcId="{ECA9BA1D-FDED-414B-8FBC-545650738D4E}" destId="{B30D92E9-46FA-403F-9616-20C5C1D6AF08}" srcOrd="1" destOrd="0" presId="urn:microsoft.com/office/officeart/2008/layout/LinedList"/>
    <dgm:cxn modelId="{8BAA582B-7291-4948-9E99-2E3BC22BFC62}" type="presParOf" srcId="{ECA9BA1D-FDED-414B-8FBC-545650738D4E}" destId="{4BE215F9-7067-4004-A367-84540F7DC5DE}" srcOrd="2" destOrd="0" presId="urn:microsoft.com/office/officeart/2008/layout/LinedList"/>
    <dgm:cxn modelId="{CD3621EE-7803-4E4E-8005-7B243FCC9FF7}" type="presParOf" srcId="{8E342633-41D9-4EA5-B595-BDA595ED5573}" destId="{B78EF653-BF5D-4E47-AB05-917799EDAD61}" srcOrd="2" destOrd="0" presId="urn:microsoft.com/office/officeart/2008/layout/LinedList"/>
    <dgm:cxn modelId="{767F870A-ECE9-420A-8D7F-53765B800ED6}" type="presParOf" srcId="{8E342633-41D9-4EA5-B595-BDA595ED5573}" destId="{18CE869D-F537-4ACC-B866-3589E96529D8}" srcOrd="3" destOrd="0" presId="urn:microsoft.com/office/officeart/2008/layout/LinedList"/>
    <dgm:cxn modelId="{B73FE04D-23D5-4351-AC73-FA04E4DB3B0B}" type="presParOf" srcId="{8E342633-41D9-4EA5-B595-BDA595ED5573}" destId="{F8D6788A-D97A-487A-AA45-27807F0F3C6D}" srcOrd="4" destOrd="0" presId="urn:microsoft.com/office/officeart/2008/layout/LinedList"/>
    <dgm:cxn modelId="{955251DF-0B53-42A3-926D-9F73B5C1004E}" type="presParOf" srcId="{F8D6788A-D97A-487A-AA45-27807F0F3C6D}" destId="{C022DCA9-BED2-4174-B46A-923EF9204945}" srcOrd="0" destOrd="0" presId="urn:microsoft.com/office/officeart/2008/layout/LinedList"/>
    <dgm:cxn modelId="{C9B9E14C-731A-4F2D-83F0-ACB02722CA8C}" type="presParOf" srcId="{F8D6788A-D97A-487A-AA45-27807F0F3C6D}" destId="{52953A04-97DB-4027-8B1C-CD9FE12BFF6F}" srcOrd="1" destOrd="0" presId="urn:microsoft.com/office/officeart/2008/layout/LinedList"/>
    <dgm:cxn modelId="{C6CB4629-0875-4D2D-8F56-096B12DA125D}" type="presParOf" srcId="{F8D6788A-D97A-487A-AA45-27807F0F3C6D}" destId="{F85DCD53-D1FC-4F70-AE27-FD9EF05D6D17}" srcOrd="2" destOrd="0" presId="urn:microsoft.com/office/officeart/2008/layout/LinedList"/>
    <dgm:cxn modelId="{1720C29E-D723-4B3C-836C-F8C761C72E44}" type="presParOf" srcId="{8E342633-41D9-4EA5-B595-BDA595ED5573}" destId="{E72CFC4B-BADB-496F-B66D-F1E2B6E1F05A}" srcOrd="5" destOrd="0" presId="urn:microsoft.com/office/officeart/2008/layout/LinedList"/>
    <dgm:cxn modelId="{43DE3646-7E8D-436D-AB7C-334DDE3BF9AC}" type="presParOf" srcId="{8E342633-41D9-4EA5-B595-BDA595ED5573}" destId="{A1CC7F51-D96A-4EA3-83E7-AEB653BDE010}" srcOrd="6" destOrd="0" presId="urn:microsoft.com/office/officeart/2008/layout/LinedList"/>
    <dgm:cxn modelId="{4192EB42-9955-40FE-85F7-FAFE375A8D43}" type="presParOf" srcId="{8E342633-41D9-4EA5-B595-BDA595ED5573}" destId="{62707F14-A116-4C39-9E2C-5E4887987608}" srcOrd="7" destOrd="0" presId="urn:microsoft.com/office/officeart/2008/layout/LinedList"/>
    <dgm:cxn modelId="{FE2A68A1-6891-490A-8C9D-899B7985F504}" type="presParOf" srcId="{62707F14-A116-4C39-9E2C-5E4887987608}" destId="{ECEEBF4A-22A3-4D80-959F-339D5B324532}" srcOrd="0" destOrd="0" presId="urn:microsoft.com/office/officeart/2008/layout/LinedList"/>
    <dgm:cxn modelId="{2EC289D3-7869-412C-9148-090C484F5CEB}" type="presParOf" srcId="{62707F14-A116-4C39-9E2C-5E4887987608}" destId="{3C10AF16-378A-427A-8266-4C9982FE48A1}" srcOrd="1" destOrd="0" presId="urn:microsoft.com/office/officeart/2008/layout/LinedList"/>
    <dgm:cxn modelId="{022CC9EA-FDB8-4431-B1BE-64E4B2FA100A}" type="presParOf" srcId="{62707F14-A116-4C39-9E2C-5E4887987608}" destId="{15A6C10F-09B7-4D3F-A9C0-5A71C17C7386}" srcOrd="2" destOrd="0" presId="urn:microsoft.com/office/officeart/2008/layout/LinedList"/>
    <dgm:cxn modelId="{3AE58589-9B7C-4CFA-910F-7EB5FB1DE6D4}" type="presParOf" srcId="{8E342633-41D9-4EA5-B595-BDA595ED5573}" destId="{25EF06DF-D88A-4DC8-93CE-4BD1E8E069D3}" srcOrd="8" destOrd="0" presId="urn:microsoft.com/office/officeart/2008/layout/LinedList"/>
    <dgm:cxn modelId="{7C7B8D90-A22F-43C1-BD4C-3B6C84F3568C}" type="presParOf" srcId="{8E342633-41D9-4EA5-B595-BDA595ED5573}" destId="{E1ED97DB-7F26-4D08-8A90-B1D85B1B82A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EEE6C5-07AB-4042-B9A0-8A1A822FC0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C13B9-0756-4489-A1B5-7660DC646500}">
      <dgm:prSet phldrT="[Текст]"/>
      <dgm:spPr/>
      <dgm:t>
        <a:bodyPr vert="vert270"/>
        <a:lstStyle/>
        <a:p>
          <a:pPr algn="ctr"/>
          <a:r>
            <a:rPr lang="ru-RU" dirty="0" smtClean="0">
              <a:latin typeface="Arial Narrow" pitchFamily="34" charset="0"/>
            </a:rPr>
            <a:t>Закон Ставропольского края </a:t>
          </a:r>
        </a:p>
        <a:p>
          <a:pPr algn="ctr"/>
          <a:r>
            <a:rPr lang="ru-RU" dirty="0" smtClean="0">
              <a:latin typeface="Arial Narrow" pitchFamily="34" charset="0"/>
            </a:rPr>
            <a:t>«Об административных правонарушениях в Ставропольском крае»</a:t>
          </a:r>
          <a:endParaRPr lang="ru-RU" dirty="0"/>
        </a:p>
      </dgm:t>
    </dgm:pt>
    <dgm:pt modelId="{3EA919A7-F57E-4AC1-B5C9-CD92F4A84C1E}" type="parTrans" cxnId="{8CA71A29-E58B-41E0-AA48-6E5A5F9443FF}">
      <dgm:prSet/>
      <dgm:spPr/>
      <dgm:t>
        <a:bodyPr/>
        <a:lstStyle/>
        <a:p>
          <a:endParaRPr lang="ru-RU"/>
        </a:p>
      </dgm:t>
    </dgm:pt>
    <dgm:pt modelId="{9677B0AF-1C02-43A3-8196-1F56DB763BA8}" type="sibTrans" cxnId="{8CA71A29-E58B-41E0-AA48-6E5A5F9443FF}">
      <dgm:prSet/>
      <dgm:spPr/>
      <dgm:t>
        <a:bodyPr/>
        <a:lstStyle/>
        <a:p>
          <a:endParaRPr lang="ru-RU"/>
        </a:p>
      </dgm:t>
    </dgm:pt>
    <dgm:pt modelId="{5B5DE2C5-08AF-40EF-87D0-536A47E485FA}">
      <dgm:prSet phldrT="[Текст]" custT="1"/>
      <dgm:spPr/>
      <dgm:t>
        <a:bodyPr/>
        <a:lstStyle/>
        <a:p>
          <a:pPr algn="ctr"/>
          <a:r>
            <a:rPr lang="ru-RU" sz="1900" b="1" dirty="0" smtClean="0">
              <a:latin typeface="Arial Narrow" pitchFamily="34" charset="0"/>
            </a:rPr>
            <a:t>Нарушение порядка учета плательщиков               курортного сбора и лиц, освобождаемых от уплаты курортного сбора, которым были оказаны услуги</a:t>
          </a:r>
          <a:endParaRPr lang="ru-RU" sz="1900" b="1" dirty="0">
            <a:latin typeface="Arial Narrow" pitchFamily="34" charset="0"/>
          </a:endParaRPr>
        </a:p>
      </dgm:t>
    </dgm:pt>
    <dgm:pt modelId="{2692BBC5-EB82-41A5-A6B4-8590DE57255D}" type="parTrans" cxnId="{B74461CB-930F-458D-9956-C38184E113D6}">
      <dgm:prSet/>
      <dgm:spPr/>
      <dgm:t>
        <a:bodyPr/>
        <a:lstStyle/>
        <a:p>
          <a:endParaRPr lang="ru-RU"/>
        </a:p>
      </dgm:t>
    </dgm:pt>
    <dgm:pt modelId="{E3AB51C9-9F93-4595-8E9F-1A97291EBFE3}" type="sibTrans" cxnId="{B74461CB-930F-458D-9956-C38184E113D6}">
      <dgm:prSet/>
      <dgm:spPr/>
      <dgm:t>
        <a:bodyPr/>
        <a:lstStyle/>
        <a:p>
          <a:endParaRPr lang="ru-RU"/>
        </a:p>
      </dgm:t>
    </dgm:pt>
    <dgm:pt modelId="{2CF5C34B-F3F9-4D4A-A5BB-2ADE4DC782CA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ИП – от 1 до 3 тыс. руб.</a:t>
          </a: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ЮЛ – от 5 до 10 тыс. руб.</a:t>
          </a:r>
        </a:p>
      </dgm:t>
    </dgm:pt>
    <dgm:pt modelId="{DCA3C0ED-73D6-4AE0-9125-F20601EBDAA9}" type="parTrans" cxnId="{CD5FA006-661E-4D2F-BDEE-7165409FEE96}">
      <dgm:prSet/>
      <dgm:spPr/>
      <dgm:t>
        <a:bodyPr/>
        <a:lstStyle/>
        <a:p>
          <a:endParaRPr lang="ru-RU"/>
        </a:p>
      </dgm:t>
    </dgm:pt>
    <dgm:pt modelId="{B5C3E22E-26F1-4639-B58E-4DF0345D3C78}" type="sibTrans" cxnId="{CD5FA006-661E-4D2F-BDEE-7165409FEE96}">
      <dgm:prSet/>
      <dgm:spPr/>
      <dgm:t>
        <a:bodyPr/>
        <a:lstStyle/>
        <a:p>
          <a:endParaRPr lang="ru-RU"/>
        </a:p>
      </dgm:t>
    </dgm:pt>
    <dgm:pt modelId="{24D2B1F0-12A3-496B-9B96-99B998D95192}">
      <dgm:prSet phldrT="[Текст]"/>
      <dgm:spPr/>
      <dgm:t>
        <a:bodyPr/>
        <a:lstStyle/>
        <a:p>
          <a:pPr algn="ctr"/>
          <a:r>
            <a:rPr lang="ru-RU" i="1" u="sng" dirty="0" smtClean="0">
              <a:solidFill>
                <a:srgbClr val="FF0000"/>
              </a:solidFill>
            </a:rPr>
            <a:t>Повторное совершение:</a:t>
          </a:r>
        </a:p>
        <a:p>
          <a:pPr algn="ctr"/>
          <a:r>
            <a:rPr lang="ru-RU" dirty="0" smtClean="0"/>
            <a:t> ИП – от 3 до 5 тыс. руб. </a:t>
          </a:r>
        </a:p>
        <a:p>
          <a:pPr algn="ctr"/>
          <a:r>
            <a:rPr lang="ru-RU" dirty="0" smtClean="0"/>
            <a:t>ЮЛ – от 15 до 30 тыс. руб.</a:t>
          </a:r>
          <a:endParaRPr lang="ru-RU" dirty="0"/>
        </a:p>
      </dgm:t>
    </dgm:pt>
    <dgm:pt modelId="{09575B9D-2938-4BBF-A309-E8D8097CE093}" type="parTrans" cxnId="{BB412102-5148-4562-A4E3-6C8448DD1974}">
      <dgm:prSet/>
      <dgm:spPr/>
      <dgm:t>
        <a:bodyPr/>
        <a:lstStyle/>
        <a:p>
          <a:endParaRPr lang="ru-RU"/>
        </a:p>
      </dgm:t>
    </dgm:pt>
    <dgm:pt modelId="{75827238-EB8D-43A1-A1CA-0A28CDB6BC5E}" type="sibTrans" cxnId="{BB412102-5148-4562-A4E3-6C8448DD1974}">
      <dgm:prSet/>
      <dgm:spPr/>
      <dgm:t>
        <a:bodyPr/>
        <a:lstStyle/>
        <a:p>
          <a:endParaRPr lang="ru-RU"/>
        </a:p>
      </dgm:t>
    </dgm:pt>
    <dgm:pt modelId="{913C647E-3E66-4314-93E6-377015563AB9}" type="pres">
      <dgm:prSet presAssocID="{5CEEE6C5-07AB-4042-B9A0-8A1A822FC0C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333FEB1-A402-4092-998E-355A51741B45}" type="pres">
      <dgm:prSet presAssocID="{550C13B9-0756-4489-A1B5-7660DC646500}" presName="thickLine" presStyleLbl="alignNode1" presStyleIdx="0" presStyleCnt="1"/>
      <dgm:spPr/>
    </dgm:pt>
    <dgm:pt modelId="{CDB07D9C-D641-4074-A302-D01E86C42161}" type="pres">
      <dgm:prSet presAssocID="{550C13B9-0756-4489-A1B5-7660DC646500}" presName="horz1" presStyleCnt="0"/>
      <dgm:spPr/>
    </dgm:pt>
    <dgm:pt modelId="{7DA0FFEA-D308-4246-9EEF-F30D628E2E72}" type="pres">
      <dgm:prSet presAssocID="{550C13B9-0756-4489-A1B5-7660DC646500}" presName="tx1" presStyleLbl="revTx" presStyleIdx="0" presStyleCnt="4"/>
      <dgm:spPr/>
      <dgm:t>
        <a:bodyPr/>
        <a:lstStyle/>
        <a:p>
          <a:endParaRPr lang="ru-RU"/>
        </a:p>
      </dgm:t>
    </dgm:pt>
    <dgm:pt modelId="{8E342633-41D9-4EA5-B595-BDA595ED5573}" type="pres">
      <dgm:prSet presAssocID="{550C13B9-0756-4489-A1B5-7660DC646500}" presName="vert1" presStyleCnt="0"/>
      <dgm:spPr/>
    </dgm:pt>
    <dgm:pt modelId="{44CC4437-EF2A-4088-A7A4-AE6308242469}" type="pres">
      <dgm:prSet presAssocID="{5B5DE2C5-08AF-40EF-87D0-536A47E485FA}" presName="vertSpace2a" presStyleCnt="0"/>
      <dgm:spPr/>
    </dgm:pt>
    <dgm:pt modelId="{ECA9BA1D-FDED-414B-8FBC-545650738D4E}" type="pres">
      <dgm:prSet presAssocID="{5B5DE2C5-08AF-40EF-87D0-536A47E485FA}" presName="horz2" presStyleCnt="0"/>
      <dgm:spPr/>
    </dgm:pt>
    <dgm:pt modelId="{685585C0-9F38-4357-B74F-078DC149A333}" type="pres">
      <dgm:prSet presAssocID="{5B5DE2C5-08AF-40EF-87D0-536A47E485FA}" presName="horzSpace2" presStyleCnt="0"/>
      <dgm:spPr/>
    </dgm:pt>
    <dgm:pt modelId="{B30D92E9-46FA-403F-9616-20C5C1D6AF08}" type="pres">
      <dgm:prSet presAssocID="{5B5DE2C5-08AF-40EF-87D0-536A47E485FA}" presName="tx2" presStyleLbl="revTx" presStyleIdx="1" presStyleCnt="4"/>
      <dgm:spPr/>
      <dgm:t>
        <a:bodyPr/>
        <a:lstStyle/>
        <a:p>
          <a:endParaRPr lang="ru-RU"/>
        </a:p>
      </dgm:t>
    </dgm:pt>
    <dgm:pt modelId="{4BE215F9-7067-4004-A367-84540F7DC5DE}" type="pres">
      <dgm:prSet presAssocID="{5B5DE2C5-08AF-40EF-87D0-536A47E485FA}" presName="vert2" presStyleCnt="0"/>
      <dgm:spPr/>
    </dgm:pt>
    <dgm:pt modelId="{B78EF653-BF5D-4E47-AB05-917799EDAD61}" type="pres">
      <dgm:prSet presAssocID="{5B5DE2C5-08AF-40EF-87D0-536A47E485FA}" presName="thinLine2b" presStyleLbl="callout" presStyleIdx="0" presStyleCnt="3"/>
      <dgm:spPr/>
    </dgm:pt>
    <dgm:pt modelId="{18CE869D-F537-4ACC-B866-3589E96529D8}" type="pres">
      <dgm:prSet presAssocID="{5B5DE2C5-08AF-40EF-87D0-536A47E485FA}" presName="vertSpace2b" presStyleCnt="0"/>
      <dgm:spPr/>
    </dgm:pt>
    <dgm:pt modelId="{F8D6788A-D97A-487A-AA45-27807F0F3C6D}" type="pres">
      <dgm:prSet presAssocID="{2CF5C34B-F3F9-4D4A-A5BB-2ADE4DC782CA}" presName="horz2" presStyleCnt="0"/>
      <dgm:spPr/>
    </dgm:pt>
    <dgm:pt modelId="{C022DCA9-BED2-4174-B46A-923EF9204945}" type="pres">
      <dgm:prSet presAssocID="{2CF5C34B-F3F9-4D4A-A5BB-2ADE4DC782CA}" presName="horzSpace2" presStyleCnt="0"/>
      <dgm:spPr/>
    </dgm:pt>
    <dgm:pt modelId="{52953A04-97DB-4027-8B1C-CD9FE12BFF6F}" type="pres">
      <dgm:prSet presAssocID="{2CF5C34B-F3F9-4D4A-A5BB-2ADE4DC782CA}" presName="tx2" presStyleLbl="revTx" presStyleIdx="2" presStyleCnt="4"/>
      <dgm:spPr/>
      <dgm:t>
        <a:bodyPr/>
        <a:lstStyle/>
        <a:p>
          <a:endParaRPr lang="ru-RU"/>
        </a:p>
      </dgm:t>
    </dgm:pt>
    <dgm:pt modelId="{F85DCD53-D1FC-4F70-AE27-FD9EF05D6D17}" type="pres">
      <dgm:prSet presAssocID="{2CF5C34B-F3F9-4D4A-A5BB-2ADE4DC782CA}" presName="vert2" presStyleCnt="0"/>
      <dgm:spPr/>
    </dgm:pt>
    <dgm:pt modelId="{E72CFC4B-BADB-496F-B66D-F1E2B6E1F05A}" type="pres">
      <dgm:prSet presAssocID="{2CF5C34B-F3F9-4D4A-A5BB-2ADE4DC782CA}" presName="thinLine2b" presStyleLbl="callout" presStyleIdx="1" presStyleCnt="3"/>
      <dgm:spPr/>
    </dgm:pt>
    <dgm:pt modelId="{A1CC7F51-D96A-4EA3-83E7-AEB653BDE010}" type="pres">
      <dgm:prSet presAssocID="{2CF5C34B-F3F9-4D4A-A5BB-2ADE4DC782CA}" presName="vertSpace2b" presStyleCnt="0"/>
      <dgm:spPr/>
    </dgm:pt>
    <dgm:pt modelId="{62707F14-A116-4C39-9E2C-5E4887987608}" type="pres">
      <dgm:prSet presAssocID="{24D2B1F0-12A3-496B-9B96-99B998D95192}" presName="horz2" presStyleCnt="0"/>
      <dgm:spPr/>
    </dgm:pt>
    <dgm:pt modelId="{ECEEBF4A-22A3-4D80-959F-339D5B324532}" type="pres">
      <dgm:prSet presAssocID="{24D2B1F0-12A3-496B-9B96-99B998D95192}" presName="horzSpace2" presStyleCnt="0"/>
      <dgm:spPr/>
    </dgm:pt>
    <dgm:pt modelId="{3C10AF16-378A-427A-8266-4C9982FE48A1}" type="pres">
      <dgm:prSet presAssocID="{24D2B1F0-12A3-496B-9B96-99B998D95192}" presName="tx2" presStyleLbl="revTx" presStyleIdx="3" presStyleCnt="4"/>
      <dgm:spPr/>
      <dgm:t>
        <a:bodyPr/>
        <a:lstStyle/>
        <a:p>
          <a:endParaRPr lang="ru-RU"/>
        </a:p>
      </dgm:t>
    </dgm:pt>
    <dgm:pt modelId="{15A6C10F-09B7-4D3F-A9C0-5A71C17C7386}" type="pres">
      <dgm:prSet presAssocID="{24D2B1F0-12A3-496B-9B96-99B998D95192}" presName="vert2" presStyleCnt="0"/>
      <dgm:spPr/>
    </dgm:pt>
    <dgm:pt modelId="{25EF06DF-D88A-4DC8-93CE-4BD1E8E069D3}" type="pres">
      <dgm:prSet presAssocID="{24D2B1F0-12A3-496B-9B96-99B998D95192}" presName="thinLine2b" presStyleLbl="callout" presStyleIdx="2" presStyleCnt="3"/>
      <dgm:spPr/>
    </dgm:pt>
    <dgm:pt modelId="{E1ED97DB-7F26-4D08-8A90-B1D85B1B82AE}" type="pres">
      <dgm:prSet presAssocID="{24D2B1F0-12A3-496B-9B96-99B998D95192}" presName="vertSpace2b" presStyleCnt="0"/>
      <dgm:spPr/>
    </dgm:pt>
  </dgm:ptLst>
  <dgm:cxnLst>
    <dgm:cxn modelId="{8CA71A29-E58B-41E0-AA48-6E5A5F9443FF}" srcId="{5CEEE6C5-07AB-4042-B9A0-8A1A822FC0C7}" destId="{550C13B9-0756-4489-A1B5-7660DC646500}" srcOrd="0" destOrd="0" parTransId="{3EA919A7-F57E-4AC1-B5C9-CD92F4A84C1E}" sibTransId="{9677B0AF-1C02-43A3-8196-1F56DB763BA8}"/>
    <dgm:cxn modelId="{F850D60B-C123-443D-A8DC-F98DB80CBB75}" type="presOf" srcId="{550C13B9-0756-4489-A1B5-7660DC646500}" destId="{7DA0FFEA-D308-4246-9EEF-F30D628E2E72}" srcOrd="0" destOrd="0" presId="urn:microsoft.com/office/officeart/2008/layout/LinedList"/>
    <dgm:cxn modelId="{B543DB26-1A96-4A1B-90E2-E763B6053B7A}" type="presOf" srcId="{2CF5C34B-F3F9-4D4A-A5BB-2ADE4DC782CA}" destId="{52953A04-97DB-4027-8B1C-CD9FE12BFF6F}" srcOrd="0" destOrd="0" presId="urn:microsoft.com/office/officeart/2008/layout/LinedList"/>
    <dgm:cxn modelId="{9FC66240-DDBA-4591-846F-043C4094C1DE}" type="presOf" srcId="{5CEEE6C5-07AB-4042-B9A0-8A1A822FC0C7}" destId="{913C647E-3E66-4314-93E6-377015563AB9}" srcOrd="0" destOrd="0" presId="urn:microsoft.com/office/officeart/2008/layout/LinedList"/>
    <dgm:cxn modelId="{5CDEBFE6-B798-4F2C-9F1F-B5ADCE1BA77B}" type="presOf" srcId="{24D2B1F0-12A3-496B-9B96-99B998D95192}" destId="{3C10AF16-378A-427A-8266-4C9982FE48A1}" srcOrd="0" destOrd="0" presId="urn:microsoft.com/office/officeart/2008/layout/LinedList"/>
    <dgm:cxn modelId="{BB412102-5148-4562-A4E3-6C8448DD1974}" srcId="{550C13B9-0756-4489-A1B5-7660DC646500}" destId="{24D2B1F0-12A3-496B-9B96-99B998D95192}" srcOrd="2" destOrd="0" parTransId="{09575B9D-2938-4BBF-A309-E8D8097CE093}" sibTransId="{75827238-EB8D-43A1-A1CA-0A28CDB6BC5E}"/>
    <dgm:cxn modelId="{B74461CB-930F-458D-9956-C38184E113D6}" srcId="{550C13B9-0756-4489-A1B5-7660DC646500}" destId="{5B5DE2C5-08AF-40EF-87D0-536A47E485FA}" srcOrd="0" destOrd="0" parTransId="{2692BBC5-EB82-41A5-A6B4-8590DE57255D}" sibTransId="{E3AB51C9-9F93-4595-8E9F-1A97291EBFE3}"/>
    <dgm:cxn modelId="{CD5FA006-661E-4D2F-BDEE-7165409FEE96}" srcId="{550C13B9-0756-4489-A1B5-7660DC646500}" destId="{2CF5C34B-F3F9-4D4A-A5BB-2ADE4DC782CA}" srcOrd="1" destOrd="0" parTransId="{DCA3C0ED-73D6-4AE0-9125-F20601EBDAA9}" sibTransId="{B5C3E22E-26F1-4639-B58E-4DF0345D3C78}"/>
    <dgm:cxn modelId="{4F43FFBA-A182-4F0C-8B09-2FEBFACA1AA6}" type="presOf" srcId="{5B5DE2C5-08AF-40EF-87D0-536A47E485FA}" destId="{B30D92E9-46FA-403F-9616-20C5C1D6AF08}" srcOrd="0" destOrd="0" presId="urn:microsoft.com/office/officeart/2008/layout/LinedList"/>
    <dgm:cxn modelId="{FC3EDC3B-DA4F-4E63-BCFA-C00652D871AC}" type="presParOf" srcId="{913C647E-3E66-4314-93E6-377015563AB9}" destId="{8333FEB1-A402-4092-998E-355A51741B45}" srcOrd="0" destOrd="0" presId="urn:microsoft.com/office/officeart/2008/layout/LinedList"/>
    <dgm:cxn modelId="{A2E264D6-69D1-4408-89D7-890BE20AB067}" type="presParOf" srcId="{913C647E-3E66-4314-93E6-377015563AB9}" destId="{CDB07D9C-D641-4074-A302-D01E86C42161}" srcOrd="1" destOrd="0" presId="urn:microsoft.com/office/officeart/2008/layout/LinedList"/>
    <dgm:cxn modelId="{0FAE0E40-680F-44A7-9A3E-071A4E8B71E9}" type="presParOf" srcId="{CDB07D9C-D641-4074-A302-D01E86C42161}" destId="{7DA0FFEA-D308-4246-9EEF-F30D628E2E72}" srcOrd="0" destOrd="0" presId="urn:microsoft.com/office/officeart/2008/layout/LinedList"/>
    <dgm:cxn modelId="{2643EA4C-6685-4C15-B623-F97C4063BDA9}" type="presParOf" srcId="{CDB07D9C-D641-4074-A302-D01E86C42161}" destId="{8E342633-41D9-4EA5-B595-BDA595ED5573}" srcOrd="1" destOrd="0" presId="urn:microsoft.com/office/officeart/2008/layout/LinedList"/>
    <dgm:cxn modelId="{A84DC52E-AA18-47DB-90B9-CC62997DB482}" type="presParOf" srcId="{8E342633-41D9-4EA5-B595-BDA595ED5573}" destId="{44CC4437-EF2A-4088-A7A4-AE6308242469}" srcOrd="0" destOrd="0" presId="urn:microsoft.com/office/officeart/2008/layout/LinedList"/>
    <dgm:cxn modelId="{2035B037-F24D-495F-88B3-E10743768BDE}" type="presParOf" srcId="{8E342633-41D9-4EA5-B595-BDA595ED5573}" destId="{ECA9BA1D-FDED-414B-8FBC-545650738D4E}" srcOrd="1" destOrd="0" presId="urn:microsoft.com/office/officeart/2008/layout/LinedList"/>
    <dgm:cxn modelId="{A81B36C4-ACFB-4872-9BF6-D6044E15F181}" type="presParOf" srcId="{ECA9BA1D-FDED-414B-8FBC-545650738D4E}" destId="{685585C0-9F38-4357-B74F-078DC149A333}" srcOrd="0" destOrd="0" presId="urn:microsoft.com/office/officeart/2008/layout/LinedList"/>
    <dgm:cxn modelId="{1E203410-13F7-4E88-8A3A-F4625A5B686A}" type="presParOf" srcId="{ECA9BA1D-FDED-414B-8FBC-545650738D4E}" destId="{B30D92E9-46FA-403F-9616-20C5C1D6AF08}" srcOrd="1" destOrd="0" presId="urn:microsoft.com/office/officeart/2008/layout/LinedList"/>
    <dgm:cxn modelId="{4A104DCD-1B5D-40D0-8FBD-BACB42DD469C}" type="presParOf" srcId="{ECA9BA1D-FDED-414B-8FBC-545650738D4E}" destId="{4BE215F9-7067-4004-A367-84540F7DC5DE}" srcOrd="2" destOrd="0" presId="urn:microsoft.com/office/officeart/2008/layout/LinedList"/>
    <dgm:cxn modelId="{E4FBB0C6-E42C-45A9-BD77-89FAF41AEEEC}" type="presParOf" srcId="{8E342633-41D9-4EA5-B595-BDA595ED5573}" destId="{B78EF653-BF5D-4E47-AB05-917799EDAD61}" srcOrd="2" destOrd="0" presId="urn:microsoft.com/office/officeart/2008/layout/LinedList"/>
    <dgm:cxn modelId="{48514343-E252-4BDE-B802-C1FED18E3409}" type="presParOf" srcId="{8E342633-41D9-4EA5-B595-BDA595ED5573}" destId="{18CE869D-F537-4ACC-B866-3589E96529D8}" srcOrd="3" destOrd="0" presId="urn:microsoft.com/office/officeart/2008/layout/LinedList"/>
    <dgm:cxn modelId="{52EE2FF5-D7E4-4BBE-B3B5-C85CFFC95F8B}" type="presParOf" srcId="{8E342633-41D9-4EA5-B595-BDA595ED5573}" destId="{F8D6788A-D97A-487A-AA45-27807F0F3C6D}" srcOrd="4" destOrd="0" presId="urn:microsoft.com/office/officeart/2008/layout/LinedList"/>
    <dgm:cxn modelId="{C6F04780-2875-41D2-B765-0F9F25E62698}" type="presParOf" srcId="{F8D6788A-D97A-487A-AA45-27807F0F3C6D}" destId="{C022DCA9-BED2-4174-B46A-923EF9204945}" srcOrd="0" destOrd="0" presId="urn:microsoft.com/office/officeart/2008/layout/LinedList"/>
    <dgm:cxn modelId="{B9142F53-AE75-4E61-93A4-1585D7CE9798}" type="presParOf" srcId="{F8D6788A-D97A-487A-AA45-27807F0F3C6D}" destId="{52953A04-97DB-4027-8B1C-CD9FE12BFF6F}" srcOrd="1" destOrd="0" presId="urn:microsoft.com/office/officeart/2008/layout/LinedList"/>
    <dgm:cxn modelId="{6CC463EB-6EDA-409F-8016-110942BFB5B1}" type="presParOf" srcId="{F8D6788A-D97A-487A-AA45-27807F0F3C6D}" destId="{F85DCD53-D1FC-4F70-AE27-FD9EF05D6D17}" srcOrd="2" destOrd="0" presId="urn:microsoft.com/office/officeart/2008/layout/LinedList"/>
    <dgm:cxn modelId="{4BE9AE57-DE6B-403C-948E-A0A41B3EE770}" type="presParOf" srcId="{8E342633-41D9-4EA5-B595-BDA595ED5573}" destId="{E72CFC4B-BADB-496F-B66D-F1E2B6E1F05A}" srcOrd="5" destOrd="0" presId="urn:microsoft.com/office/officeart/2008/layout/LinedList"/>
    <dgm:cxn modelId="{28F86D2F-0207-441D-AFAD-221126BE73CA}" type="presParOf" srcId="{8E342633-41D9-4EA5-B595-BDA595ED5573}" destId="{A1CC7F51-D96A-4EA3-83E7-AEB653BDE010}" srcOrd="6" destOrd="0" presId="urn:microsoft.com/office/officeart/2008/layout/LinedList"/>
    <dgm:cxn modelId="{41C8539C-A0B8-415A-9B2A-80CD9DD67E04}" type="presParOf" srcId="{8E342633-41D9-4EA5-B595-BDA595ED5573}" destId="{62707F14-A116-4C39-9E2C-5E4887987608}" srcOrd="7" destOrd="0" presId="urn:microsoft.com/office/officeart/2008/layout/LinedList"/>
    <dgm:cxn modelId="{AF3481F3-ECC1-47C1-A4A1-F1B88AA4346D}" type="presParOf" srcId="{62707F14-A116-4C39-9E2C-5E4887987608}" destId="{ECEEBF4A-22A3-4D80-959F-339D5B324532}" srcOrd="0" destOrd="0" presId="urn:microsoft.com/office/officeart/2008/layout/LinedList"/>
    <dgm:cxn modelId="{35F06A3A-D90D-44DF-A298-39FAFF7A7709}" type="presParOf" srcId="{62707F14-A116-4C39-9E2C-5E4887987608}" destId="{3C10AF16-378A-427A-8266-4C9982FE48A1}" srcOrd="1" destOrd="0" presId="urn:microsoft.com/office/officeart/2008/layout/LinedList"/>
    <dgm:cxn modelId="{6B1D3C5C-F443-45F1-A0FB-90050D386471}" type="presParOf" srcId="{62707F14-A116-4C39-9E2C-5E4887987608}" destId="{15A6C10F-09B7-4D3F-A9C0-5A71C17C7386}" srcOrd="2" destOrd="0" presId="urn:microsoft.com/office/officeart/2008/layout/LinedList"/>
    <dgm:cxn modelId="{8921991E-729C-4269-9413-B3D904384FD0}" type="presParOf" srcId="{8E342633-41D9-4EA5-B595-BDA595ED5573}" destId="{25EF06DF-D88A-4DC8-93CE-4BD1E8E069D3}" srcOrd="8" destOrd="0" presId="urn:microsoft.com/office/officeart/2008/layout/LinedList"/>
    <dgm:cxn modelId="{BC83286D-5DDD-4186-B44F-B7C9B76E8DFD}" type="presParOf" srcId="{8E342633-41D9-4EA5-B595-BDA595ED5573}" destId="{E1ED97DB-7F26-4D08-8A90-B1D85B1B82A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EEE6C5-07AB-4042-B9A0-8A1A822FC0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C13B9-0756-4489-A1B5-7660DC646500}">
      <dgm:prSet phldrT="[Текст]"/>
      <dgm:spPr/>
      <dgm:t>
        <a:bodyPr vert="vert270"/>
        <a:lstStyle/>
        <a:p>
          <a:pPr algn="ctr"/>
          <a:r>
            <a:rPr lang="ru-RU" dirty="0" smtClean="0">
              <a:latin typeface="Arial Narrow" pitchFamily="34" charset="0"/>
            </a:rPr>
            <a:t>Закон Ставропольского края </a:t>
          </a:r>
        </a:p>
        <a:p>
          <a:pPr algn="ctr"/>
          <a:r>
            <a:rPr lang="ru-RU" dirty="0" smtClean="0">
              <a:latin typeface="Arial Narrow" pitchFamily="34" charset="0"/>
            </a:rPr>
            <a:t>«Об административных правонарушениях в Ставропольском крае»</a:t>
          </a:r>
          <a:endParaRPr lang="ru-RU" dirty="0"/>
        </a:p>
      </dgm:t>
    </dgm:pt>
    <dgm:pt modelId="{3EA919A7-F57E-4AC1-B5C9-CD92F4A84C1E}" type="parTrans" cxnId="{8CA71A29-E58B-41E0-AA48-6E5A5F9443FF}">
      <dgm:prSet/>
      <dgm:spPr/>
      <dgm:t>
        <a:bodyPr/>
        <a:lstStyle/>
        <a:p>
          <a:endParaRPr lang="ru-RU"/>
        </a:p>
      </dgm:t>
    </dgm:pt>
    <dgm:pt modelId="{9677B0AF-1C02-43A3-8196-1F56DB763BA8}" type="sibTrans" cxnId="{8CA71A29-E58B-41E0-AA48-6E5A5F9443FF}">
      <dgm:prSet/>
      <dgm:spPr/>
      <dgm:t>
        <a:bodyPr/>
        <a:lstStyle/>
        <a:p>
          <a:endParaRPr lang="ru-RU"/>
        </a:p>
      </dgm:t>
    </dgm:pt>
    <dgm:pt modelId="{5B5DE2C5-08AF-40EF-87D0-536A47E485FA}">
      <dgm:prSet phldrT="[Текст]" custT="1"/>
      <dgm:spPr/>
      <dgm:t>
        <a:bodyPr/>
        <a:lstStyle/>
        <a:p>
          <a:pPr algn="ctr"/>
          <a:r>
            <a:rPr lang="ru-RU" sz="1900" b="1" dirty="0" smtClean="0">
              <a:latin typeface="Arial Narrow" panose="020B0606020202030204" pitchFamily="34" charset="0"/>
              <a:cs typeface="Angsana New" panose="02020603050405020304" pitchFamily="18" charset="-34"/>
            </a:rPr>
            <a:t>Нарушение порядка и сроков представления отчета оператора курортного сбора и сведений,                   необходимых для ведения реестра операторов            курортного сбора</a:t>
          </a:r>
          <a:endParaRPr lang="ru-RU" sz="1900" b="1" dirty="0">
            <a:latin typeface="Arial Narrow" panose="020B0606020202030204" pitchFamily="34" charset="0"/>
            <a:cs typeface="Angsana New" panose="02020603050405020304" pitchFamily="18" charset="-34"/>
          </a:endParaRPr>
        </a:p>
      </dgm:t>
    </dgm:pt>
    <dgm:pt modelId="{2692BBC5-EB82-41A5-A6B4-8590DE57255D}" type="parTrans" cxnId="{B74461CB-930F-458D-9956-C38184E113D6}">
      <dgm:prSet/>
      <dgm:spPr/>
      <dgm:t>
        <a:bodyPr/>
        <a:lstStyle/>
        <a:p>
          <a:endParaRPr lang="ru-RU"/>
        </a:p>
      </dgm:t>
    </dgm:pt>
    <dgm:pt modelId="{E3AB51C9-9F93-4595-8E9F-1A97291EBFE3}" type="sibTrans" cxnId="{B74461CB-930F-458D-9956-C38184E113D6}">
      <dgm:prSet/>
      <dgm:spPr/>
      <dgm:t>
        <a:bodyPr/>
        <a:lstStyle/>
        <a:p>
          <a:endParaRPr lang="ru-RU"/>
        </a:p>
      </dgm:t>
    </dgm:pt>
    <dgm:pt modelId="{2CF5C34B-F3F9-4D4A-A5BB-2ADE4DC782CA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ИП – 2 тыс. руб.</a:t>
          </a: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ЮЛ – 5 тыс. руб.</a:t>
          </a:r>
        </a:p>
      </dgm:t>
    </dgm:pt>
    <dgm:pt modelId="{DCA3C0ED-73D6-4AE0-9125-F20601EBDAA9}" type="parTrans" cxnId="{CD5FA006-661E-4D2F-BDEE-7165409FEE96}">
      <dgm:prSet/>
      <dgm:spPr/>
      <dgm:t>
        <a:bodyPr/>
        <a:lstStyle/>
        <a:p>
          <a:endParaRPr lang="ru-RU"/>
        </a:p>
      </dgm:t>
    </dgm:pt>
    <dgm:pt modelId="{B5C3E22E-26F1-4639-B58E-4DF0345D3C78}" type="sibTrans" cxnId="{CD5FA006-661E-4D2F-BDEE-7165409FEE96}">
      <dgm:prSet/>
      <dgm:spPr/>
      <dgm:t>
        <a:bodyPr/>
        <a:lstStyle/>
        <a:p>
          <a:endParaRPr lang="ru-RU"/>
        </a:p>
      </dgm:t>
    </dgm:pt>
    <dgm:pt modelId="{24D2B1F0-12A3-496B-9B96-99B998D95192}">
      <dgm:prSet phldrT="[Текст]"/>
      <dgm:spPr/>
      <dgm:t>
        <a:bodyPr/>
        <a:lstStyle/>
        <a:p>
          <a:pPr algn="ctr"/>
          <a:r>
            <a:rPr lang="ru-RU" i="1" u="sng" dirty="0" smtClean="0">
              <a:solidFill>
                <a:srgbClr val="FF0000"/>
              </a:solidFill>
            </a:rPr>
            <a:t>Повторное совершение:</a:t>
          </a:r>
        </a:p>
        <a:p>
          <a:pPr algn="ctr"/>
          <a:r>
            <a:rPr lang="ru-RU" dirty="0" smtClean="0"/>
            <a:t> ИП – 5 тыс. руб. </a:t>
          </a:r>
        </a:p>
        <a:p>
          <a:pPr algn="ctr"/>
          <a:r>
            <a:rPr lang="ru-RU" dirty="0" smtClean="0"/>
            <a:t>ЮЛ – 10 тыс. руб.</a:t>
          </a:r>
          <a:endParaRPr lang="ru-RU" dirty="0"/>
        </a:p>
      </dgm:t>
    </dgm:pt>
    <dgm:pt modelId="{09575B9D-2938-4BBF-A309-E8D8097CE093}" type="parTrans" cxnId="{BB412102-5148-4562-A4E3-6C8448DD1974}">
      <dgm:prSet/>
      <dgm:spPr/>
      <dgm:t>
        <a:bodyPr/>
        <a:lstStyle/>
        <a:p>
          <a:endParaRPr lang="ru-RU"/>
        </a:p>
      </dgm:t>
    </dgm:pt>
    <dgm:pt modelId="{75827238-EB8D-43A1-A1CA-0A28CDB6BC5E}" type="sibTrans" cxnId="{BB412102-5148-4562-A4E3-6C8448DD1974}">
      <dgm:prSet/>
      <dgm:spPr/>
      <dgm:t>
        <a:bodyPr/>
        <a:lstStyle/>
        <a:p>
          <a:endParaRPr lang="ru-RU"/>
        </a:p>
      </dgm:t>
    </dgm:pt>
    <dgm:pt modelId="{913C647E-3E66-4314-93E6-377015563AB9}" type="pres">
      <dgm:prSet presAssocID="{5CEEE6C5-07AB-4042-B9A0-8A1A822FC0C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333FEB1-A402-4092-998E-355A51741B45}" type="pres">
      <dgm:prSet presAssocID="{550C13B9-0756-4489-A1B5-7660DC646500}" presName="thickLine" presStyleLbl="alignNode1" presStyleIdx="0" presStyleCnt="1"/>
      <dgm:spPr/>
    </dgm:pt>
    <dgm:pt modelId="{CDB07D9C-D641-4074-A302-D01E86C42161}" type="pres">
      <dgm:prSet presAssocID="{550C13B9-0756-4489-A1B5-7660DC646500}" presName="horz1" presStyleCnt="0"/>
      <dgm:spPr/>
    </dgm:pt>
    <dgm:pt modelId="{7DA0FFEA-D308-4246-9EEF-F30D628E2E72}" type="pres">
      <dgm:prSet presAssocID="{550C13B9-0756-4489-A1B5-7660DC646500}" presName="tx1" presStyleLbl="revTx" presStyleIdx="0" presStyleCnt="4"/>
      <dgm:spPr/>
      <dgm:t>
        <a:bodyPr/>
        <a:lstStyle/>
        <a:p>
          <a:endParaRPr lang="ru-RU"/>
        </a:p>
      </dgm:t>
    </dgm:pt>
    <dgm:pt modelId="{8E342633-41D9-4EA5-B595-BDA595ED5573}" type="pres">
      <dgm:prSet presAssocID="{550C13B9-0756-4489-A1B5-7660DC646500}" presName="vert1" presStyleCnt="0"/>
      <dgm:spPr/>
    </dgm:pt>
    <dgm:pt modelId="{44CC4437-EF2A-4088-A7A4-AE6308242469}" type="pres">
      <dgm:prSet presAssocID="{5B5DE2C5-08AF-40EF-87D0-536A47E485FA}" presName="vertSpace2a" presStyleCnt="0"/>
      <dgm:spPr/>
    </dgm:pt>
    <dgm:pt modelId="{ECA9BA1D-FDED-414B-8FBC-545650738D4E}" type="pres">
      <dgm:prSet presAssocID="{5B5DE2C5-08AF-40EF-87D0-536A47E485FA}" presName="horz2" presStyleCnt="0"/>
      <dgm:spPr/>
    </dgm:pt>
    <dgm:pt modelId="{685585C0-9F38-4357-B74F-078DC149A333}" type="pres">
      <dgm:prSet presAssocID="{5B5DE2C5-08AF-40EF-87D0-536A47E485FA}" presName="horzSpace2" presStyleCnt="0"/>
      <dgm:spPr/>
    </dgm:pt>
    <dgm:pt modelId="{B30D92E9-46FA-403F-9616-20C5C1D6AF08}" type="pres">
      <dgm:prSet presAssocID="{5B5DE2C5-08AF-40EF-87D0-536A47E485FA}" presName="tx2" presStyleLbl="revTx" presStyleIdx="1" presStyleCnt="4"/>
      <dgm:spPr/>
      <dgm:t>
        <a:bodyPr/>
        <a:lstStyle/>
        <a:p>
          <a:endParaRPr lang="ru-RU"/>
        </a:p>
      </dgm:t>
    </dgm:pt>
    <dgm:pt modelId="{4BE215F9-7067-4004-A367-84540F7DC5DE}" type="pres">
      <dgm:prSet presAssocID="{5B5DE2C5-08AF-40EF-87D0-536A47E485FA}" presName="vert2" presStyleCnt="0"/>
      <dgm:spPr/>
    </dgm:pt>
    <dgm:pt modelId="{B78EF653-BF5D-4E47-AB05-917799EDAD61}" type="pres">
      <dgm:prSet presAssocID="{5B5DE2C5-08AF-40EF-87D0-536A47E485FA}" presName="thinLine2b" presStyleLbl="callout" presStyleIdx="0" presStyleCnt="3"/>
      <dgm:spPr/>
    </dgm:pt>
    <dgm:pt modelId="{18CE869D-F537-4ACC-B866-3589E96529D8}" type="pres">
      <dgm:prSet presAssocID="{5B5DE2C5-08AF-40EF-87D0-536A47E485FA}" presName="vertSpace2b" presStyleCnt="0"/>
      <dgm:spPr/>
    </dgm:pt>
    <dgm:pt modelId="{F8D6788A-D97A-487A-AA45-27807F0F3C6D}" type="pres">
      <dgm:prSet presAssocID="{2CF5C34B-F3F9-4D4A-A5BB-2ADE4DC782CA}" presName="horz2" presStyleCnt="0"/>
      <dgm:spPr/>
    </dgm:pt>
    <dgm:pt modelId="{C022DCA9-BED2-4174-B46A-923EF9204945}" type="pres">
      <dgm:prSet presAssocID="{2CF5C34B-F3F9-4D4A-A5BB-2ADE4DC782CA}" presName="horzSpace2" presStyleCnt="0"/>
      <dgm:spPr/>
    </dgm:pt>
    <dgm:pt modelId="{52953A04-97DB-4027-8B1C-CD9FE12BFF6F}" type="pres">
      <dgm:prSet presAssocID="{2CF5C34B-F3F9-4D4A-A5BB-2ADE4DC782CA}" presName="tx2" presStyleLbl="revTx" presStyleIdx="2" presStyleCnt="4"/>
      <dgm:spPr/>
      <dgm:t>
        <a:bodyPr/>
        <a:lstStyle/>
        <a:p>
          <a:endParaRPr lang="ru-RU"/>
        </a:p>
      </dgm:t>
    </dgm:pt>
    <dgm:pt modelId="{F85DCD53-D1FC-4F70-AE27-FD9EF05D6D17}" type="pres">
      <dgm:prSet presAssocID="{2CF5C34B-F3F9-4D4A-A5BB-2ADE4DC782CA}" presName="vert2" presStyleCnt="0"/>
      <dgm:spPr/>
    </dgm:pt>
    <dgm:pt modelId="{E72CFC4B-BADB-496F-B66D-F1E2B6E1F05A}" type="pres">
      <dgm:prSet presAssocID="{2CF5C34B-F3F9-4D4A-A5BB-2ADE4DC782CA}" presName="thinLine2b" presStyleLbl="callout" presStyleIdx="1" presStyleCnt="3"/>
      <dgm:spPr/>
    </dgm:pt>
    <dgm:pt modelId="{A1CC7F51-D96A-4EA3-83E7-AEB653BDE010}" type="pres">
      <dgm:prSet presAssocID="{2CF5C34B-F3F9-4D4A-A5BB-2ADE4DC782CA}" presName="vertSpace2b" presStyleCnt="0"/>
      <dgm:spPr/>
    </dgm:pt>
    <dgm:pt modelId="{62707F14-A116-4C39-9E2C-5E4887987608}" type="pres">
      <dgm:prSet presAssocID="{24D2B1F0-12A3-496B-9B96-99B998D95192}" presName="horz2" presStyleCnt="0"/>
      <dgm:spPr/>
    </dgm:pt>
    <dgm:pt modelId="{ECEEBF4A-22A3-4D80-959F-339D5B324532}" type="pres">
      <dgm:prSet presAssocID="{24D2B1F0-12A3-496B-9B96-99B998D95192}" presName="horzSpace2" presStyleCnt="0"/>
      <dgm:spPr/>
    </dgm:pt>
    <dgm:pt modelId="{3C10AF16-378A-427A-8266-4C9982FE48A1}" type="pres">
      <dgm:prSet presAssocID="{24D2B1F0-12A3-496B-9B96-99B998D95192}" presName="tx2" presStyleLbl="revTx" presStyleIdx="3" presStyleCnt="4"/>
      <dgm:spPr/>
      <dgm:t>
        <a:bodyPr/>
        <a:lstStyle/>
        <a:p>
          <a:endParaRPr lang="ru-RU"/>
        </a:p>
      </dgm:t>
    </dgm:pt>
    <dgm:pt modelId="{15A6C10F-09B7-4D3F-A9C0-5A71C17C7386}" type="pres">
      <dgm:prSet presAssocID="{24D2B1F0-12A3-496B-9B96-99B998D95192}" presName="vert2" presStyleCnt="0"/>
      <dgm:spPr/>
    </dgm:pt>
    <dgm:pt modelId="{25EF06DF-D88A-4DC8-93CE-4BD1E8E069D3}" type="pres">
      <dgm:prSet presAssocID="{24D2B1F0-12A3-496B-9B96-99B998D95192}" presName="thinLine2b" presStyleLbl="callout" presStyleIdx="2" presStyleCnt="3"/>
      <dgm:spPr/>
    </dgm:pt>
    <dgm:pt modelId="{E1ED97DB-7F26-4D08-8A90-B1D85B1B82AE}" type="pres">
      <dgm:prSet presAssocID="{24D2B1F0-12A3-496B-9B96-99B998D95192}" presName="vertSpace2b" presStyleCnt="0"/>
      <dgm:spPr/>
    </dgm:pt>
  </dgm:ptLst>
  <dgm:cxnLst>
    <dgm:cxn modelId="{05789159-0F22-425C-943E-60C2F1BFC47A}" type="presOf" srcId="{5CEEE6C5-07AB-4042-B9A0-8A1A822FC0C7}" destId="{913C647E-3E66-4314-93E6-377015563AB9}" srcOrd="0" destOrd="0" presId="urn:microsoft.com/office/officeart/2008/layout/LinedList"/>
    <dgm:cxn modelId="{8CA71A29-E58B-41E0-AA48-6E5A5F9443FF}" srcId="{5CEEE6C5-07AB-4042-B9A0-8A1A822FC0C7}" destId="{550C13B9-0756-4489-A1B5-7660DC646500}" srcOrd="0" destOrd="0" parTransId="{3EA919A7-F57E-4AC1-B5C9-CD92F4A84C1E}" sibTransId="{9677B0AF-1C02-43A3-8196-1F56DB763BA8}"/>
    <dgm:cxn modelId="{29717445-EE11-43CB-A5E2-AEB8E7F97D36}" type="presOf" srcId="{550C13B9-0756-4489-A1B5-7660DC646500}" destId="{7DA0FFEA-D308-4246-9EEF-F30D628E2E72}" srcOrd="0" destOrd="0" presId="urn:microsoft.com/office/officeart/2008/layout/LinedList"/>
    <dgm:cxn modelId="{1286FC34-BF3C-44B3-BCAC-0091C16EE573}" type="presOf" srcId="{5B5DE2C5-08AF-40EF-87D0-536A47E485FA}" destId="{B30D92E9-46FA-403F-9616-20C5C1D6AF08}" srcOrd="0" destOrd="0" presId="urn:microsoft.com/office/officeart/2008/layout/LinedList"/>
    <dgm:cxn modelId="{C4F36669-656A-49E2-A783-16C722C13D10}" type="presOf" srcId="{2CF5C34B-F3F9-4D4A-A5BB-2ADE4DC782CA}" destId="{52953A04-97DB-4027-8B1C-CD9FE12BFF6F}" srcOrd="0" destOrd="0" presId="urn:microsoft.com/office/officeart/2008/layout/LinedList"/>
    <dgm:cxn modelId="{569449D8-5059-41D2-AFF0-561DECE8931C}" type="presOf" srcId="{24D2B1F0-12A3-496B-9B96-99B998D95192}" destId="{3C10AF16-378A-427A-8266-4C9982FE48A1}" srcOrd="0" destOrd="0" presId="urn:microsoft.com/office/officeart/2008/layout/LinedList"/>
    <dgm:cxn modelId="{BB412102-5148-4562-A4E3-6C8448DD1974}" srcId="{550C13B9-0756-4489-A1B5-7660DC646500}" destId="{24D2B1F0-12A3-496B-9B96-99B998D95192}" srcOrd="2" destOrd="0" parTransId="{09575B9D-2938-4BBF-A309-E8D8097CE093}" sibTransId="{75827238-EB8D-43A1-A1CA-0A28CDB6BC5E}"/>
    <dgm:cxn modelId="{CD5FA006-661E-4D2F-BDEE-7165409FEE96}" srcId="{550C13B9-0756-4489-A1B5-7660DC646500}" destId="{2CF5C34B-F3F9-4D4A-A5BB-2ADE4DC782CA}" srcOrd="1" destOrd="0" parTransId="{DCA3C0ED-73D6-4AE0-9125-F20601EBDAA9}" sibTransId="{B5C3E22E-26F1-4639-B58E-4DF0345D3C78}"/>
    <dgm:cxn modelId="{B74461CB-930F-458D-9956-C38184E113D6}" srcId="{550C13B9-0756-4489-A1B5-7660DC646500}" destId="{5B5DE2C5-08AF-40EF-87D0-536A47E485FA}" srcOrd="0" destOrd="0" parTransId="{2692BBC5-EB82-41A5-A6B4-8590DE57255D}" sibTransId="{E3AB51C9-9F93-4595-8E9F-1A97291EBFE3}"/>
    <dgm:cxn modelId="{7E0D2FAF-47EE-4FE1-BE82-EB7BAD99E879}" type="presParOf" srcId="{913C647E-3E66-4314-93E6-377015563AB9}" destId="{8333FEB1-A402-4092-998E-355A51741B45}" srcOrd="0" destOrd="0" presId="urn:microsoft.com/office/officeart/2008/layout/LinedList"/>
    <dgm:cxn modelId="{E4A9499A-ECE5-4727-95C4-D366A2844884}" type="presParOf" srcId="{913C647E-3E66-4314-93E6-377015563AB9}" destId="{CDB07D9C-D641-4074-A302-D01E86C42161}" srcOrd="1" destOrd="0" presId="urn:microsoft.com/office/officeart/2008/layout/LinedList"/>
    <dgm:cxn modelId="{A60AC18D-16B8-466D-86D1-ABD4B9611E73}" type="presParOf" srcId="{CDB07D9C-D641-4074-A302-D01E86C42161}" destId="{7DA0FFEA-D308-4246-9EEF-F30D628E2E72}" srcOrd="0" destOrd="0" presId="urn:microsoft.com/office/officeart/2008/layout/LinedList"/>
    <dgm:cxn modelId="{81C6C170-23CE-4B88-8866-A91BBFDB4FE8}" type="presParOf" srcId="{CDB07D9C-D641-4074-A302-D01E86C42161}" destId="{8E342633-41D9-4EA5-B595-BDA595ED5573}" srcOrd="1" destOrd="0" presId="urn:microsoft.com/office/officeart/2008/layout/LinedList"/>
    <dgm:cxn modelId="{7A2350AC-B56F-44AF-B996-CE3FEAA2B439}" type="presParOf" srcId="{8E342633-41D9-4EA5-B595-BDA595ED5573}" destId="{44CC4437-EF2A-4088-A7A4-AE6308242469}" srcOrd="0" destOrd="0" presId="urn:microsoft.com/office/officeart/2008/layout/LinedList"/>
    <dgm:cxn modelId="{449D3A2A-9F27-49FF-94A6-411BBBEC22EF}" type="presParOf" srcId="{8E342633-41D9-4EA5-B595-BDA595ED5573}" destId="{ECA9BA1D-FDED-414B-8FBC-545650738D4E}" srcOrd="1" destOrd="0" presId="urn:microsoft.com/office/officeart/2008/layout/LinedList"/>
    <dgm:cxn modelId="{F0EE9FC0-0D32-4D49-A493-85BA8684F1F1}" type="presParOf" srcId="{ECA9BA1D-FDED-414B-8FBC-545650738D4E}" destId="{685585C0-9F38-4357-B74F-078DC149A333}" srcOrd="0" destOrd="0" presId="urn:microsoft.com/office/officeart/2008/layout/LinedList"/>
    <dgm:cxn modelId="{8C0C0E3A-8F8A-4E1E-B0C8-8173ABC3379E}" type="presParOf" srcId="{ECA9BA1D-FDED-414B-8FBC-545650738D4E}" destId="{B30D92E9-46FA-403F-9616-20C5C1D6AF08}" srcOrd="1" destOrd="0" presId="urn:microsoft.com/office/officeart/2008/layout/LinedList"/>
    <dgm:cxn modelId="{F3F83615-BB41-4FFA-9697-8C98279C8559}" type="presParOf" srcId="{ECA9BA1D-FDED-414B-8FBC-545650738D4E}" destId="{4BE215F9-7067-4004-A367-84540F7DC5DE}" srcOrd="2" destOrd="0" presId="urn:microsoft.com/office/officeart/2008/layout/LinedList"/>
    <dgm:cxn modelId="{58B08CFB-6637-442B-A1B8-DB20277672FB}" type="presParOf" srcId="{8E342633-41D9-4EA5-B595-BDA595ED5573}" destId="{B78EF653-BF5D-4E47-AB05-917799EDAD61}" srcOrd="2" destOrd="0" presId="urn:microsoft.com/office/officeart/2008/layout/LinedList"/>
    <dgm:cxn modelId="{4C0090F6-3FA3-46C0-A7FE-18628DD59CCA}" type="presParOf" srcId="{8E342633-41D9-4EA5-B595-BDA595ED5573}" destId="{18CE869D-F537-4ACC-B866-3589E96529D8}" srcOrd="3" destOrd="0" presId="urn:microsoft.com/office/officeart/2008/layout/LinedList"/>
    <dgm:cxn modelId="{29008F83-9DCC-408C-AA4B-B7FCAA33B57D}" type="presParOf" srcId="{8E342633-41D9-4EA5-B595-BDA595ED5573}" destId="{F8D6788A-D97A-487A-AA45-27807F0F3C6D}" srcOrd="4" destOrd="0" presId="urn:microsoft.com/office/officeart/2008/layout/LinedList"/>
    <dgm:cxn modelId="{2D547024-AE2C-473B-BD45-59EE5DC91D67}" type="presParOf" srcId="{F8D6788A-D97A-487A-AA45-27807F0F3C6D}" destId="{C022DCA9-BED2-4174-B46A-923EF9204945}" srcOrd="0" destOrd="0" presId="urn:microsoft.com/office/officeart/2008/layout/LinedList"/>
    <dgm:cxn modelId="{7DAFBF0D-76B1-45A5-B8B5-AD21B1224F6B}" type="presParOf" srcId="{F8D6788A-D97A-487A-AA45-27807F0F3C6D}" destId="{52953A04-97DB-4027-8B1C-CD9FE12BFF6F}" srcOrd="1" destOrd="0" presId="urn:microsoft.com/office/officeart/2008/layout/LinedList"/>
    <dgm:cxn modelId="{F0E49CD3-3283-41FB-BD97-1C095B67B46B}" type="presParOf" srcId="{F8D6788A-D97A-487A-AA45-27807F0F3C6D}" destId="{F85DCD53-D1FC-4F70-AE27-FD9EF05D6D17}" srcOrd="2" destOrd="0" presId="urn:microsoft.com/office/officeart/2008/layout/LinedList"/>
    <dgm:cxn modelId="{D1DA68CE-FF2D-4B56-9E41-D5B0BF3C8A13}" type="presParOf" srcId="{8E342633-41D9-4EA5-B595-BDA595ED5573}" destId="{E72CFC4B-BADB-496F-B66D-F1E2B6E1F05A}" srcOrd="5" destOrd="0" presId="urn:microsoft.com/office/officeart/2008/layout/LinedList"/>
    <dgm:cxn modelId="{E02E9FD9-DF0A-40C3-B19A-85E67B0907F0}" type="presParOf" srcId="{8E342633-41D9-4EA5-B595-BDA595ED5573}" destId="{A1CC7F51-D96A-4EA3-83E7-AEB653BDE010}" srcOrd="6" destOrd="0" presId="urn:microsoft.com/office/officeart/2008/layout/LinedList"/>
    <dgm:cxn modelId="{73C7B4BD-614F-4458-8B2C-8A5951F09EF5}" type="presParOf" srcId="{8E342633-41D9-4EA5-B595-BDA595ED5573}" destId="{62707F14-A116-4C39-9E2C-5E4887987608}" srcOrd="7" destOrd="0" presId="urn:microsoft.com/office/officeart/2008/layout/LinedList"/>
    <dgm:cxn modelId="{2F14178A-C1DB-4C28-B213-CA675060BECB}" type="presParOf" srcId="{62707F14-A116-4C39-9E2C-5E4887987608}" destId="{ECEEBF4A-22A3-4D80-959F-339D5B324532}" srcOrd="0" destOrd="0" presId="urn:microsoft.com/office/officeart/2008/layout/LinedList"/>
    <dgm:cxn modelId="{E87B6FC8-A334-433B-B141-B60CA9226832}" type="presParOf" srcId="{62707F14-A116-4C39-9E2C-5E4887987608}" destId="{3C10AF16-378A-427A-8266-4C9982FE48A1}" srcOrd="1" destOrd="0" presId="urn:microsoft.com/office/officeart/2008/layout/LinedList"/>
    <dgm:cxn modelId="{02033E31-8C2E-406D-AA1C-97C032FEF1DB}" type="presParOf" srcId="{62707F14-A116-4C39-9E2C-5E4887987608}" destId="{15A6C10F-09B7-4D3F-A9C0-5A71C17C7386}" srcOrd="2" destOrd="0" presId="urn:microsoft.com/office/officeart/2008/layout/LinedList"/>
    <dgm:cxn modelId="{C7736C3C-FB6F-4EB2-ACF8-EB49CFC5E85A}" type="presParOf" srcId="{8E342633-41D9-4EA5-B595-BDA595ED5573}" destId="{25EF06DF-D88A-4DC8-93CE-4BD1E8E069D3}" srcOrd="8" destOrd="0" presId="urn:microsoft.com/office/officeart/2008/layout/LinedList"/>
    <dgm:cxn modelId="{7E37464B-B401-441C-9D0E-E365F5123A47}" type="presParOf" srcId="{8E342633-41D9-4EA5-B595-BDA595ED5573}" destId="{E1ED97DB-7F26-4D08-8A90-B1D85B1B82A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EEE6C5-07AB-4042-B9A0-8A1A822FC0C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C13B9-0756-4489-A1B5-7660DC646500}">
      <dgm:prSet phldrT="[Текст]"/>
      <dgm:spPr/>
      <dgm:t>
        <a:bodyPr vert="vert270"/>
        <a:lstStyle/>
        <a:p>
          <a:pPr algn="ctr"/>
          <a:r>
            <a:rPr lang="ru-RU" dirty="0" smtClean="0">
              <a:latin typeface="Arial Narrow" pitchFamily="34" charset="0"/>
            </a:rPr>
            <a:t>Закон Ставропольского края </a:t>
          </a:r>
        </a:p>
        <a:p>
          <a:pPr algn="ctr"/>
          <a:r>
            <a:rPr lang="ru-RU" dirty="0" smtClean="0">
              <a:latin typeface="Arial Narrow" pitchFamily="34" charset="0"/>
            </a:rPr>
            <a:t>«Об административных правонарушениях в Ставропольском крае»</a:t>
          </a:r>
          <a:endParaRPr lang="ru-RU" dirty="0"/>
        </a:p>
      </dgm:t>
    </dgm:pt>
    <dgm:pt modelId="{3EA919A7-F57E-4AC1-B5C9-CD92F4A84C1E}" type="parTrans" cxnId="{8CA71A29-E58B-41E0-AA48-6E5A5F9443FF}">
      <dgm:prSet/>
      <dgm:spPr/>
      <dgm:t>
        <a:bodyPr/>
        <a:lstStyle/>
        <a:p>
          <a:endParaRPr lang="ru-RU"/>
        </a:p>
      </dgm:t>
    </dgm:pt>
    <dgm:pt modelId="{9677B0AF-1C02-43A3-8196-1F56DB763BA8}" type="sibTrans" cxnId="{8CA71A29-E58B-41E0-AA48-6E5A5F9443FF}">
      <dgm:prSet/>
      <dgm:spPr/>
      <dgm:t>
        <a:bodyPr/>
        <a:lstStyle/>
        <a:p>
          <a:endParaRPr lang="ru-RU"/>
        </a:p>
      </dgm:t>
    </dgm:pt>
    <dgm:pt modelId="{5B5DE2C5-08AF-40EF-87D0-536A47E485FA}">
      <dgm:prSet phldrT="[Текст]" custT="1"/>
      <dgm:spPr/>
      <dgm:t>
        <a:bodyPr/>
        <a:lstStyle/>
        <a:p>
          <a:pPr algn="ctr"/>
          <a:r>
            <a:rPr lang="ru-RU" sz="1900" b="1" dirty="0" smtClean="0">
              <a:latin typeface="Arial Narrow" panose="020B0606020202030204" pitchFamily="34" charset="0"/>
            </a:rPr>
            <a:t>Неисполнение плательщиками курортного сбора обязанности по уплате курортного сбора</a:t>
          </a:r>
          <a:endParaRPr lang="ru-RU" sz="1900" b="1" dirty="0">
            <a:latin typeface="Arial Narrow" panose="020B0606020202030204" pitchFamily="34" charset="0"/>
            <a:cs typeface="Angsana New" panose="02020603050405020304" pitchFamily="18" charset="-34"/>
          </a:endParaRPr>
        </a:p>
      </dgm:t>
    </dgm:pt>
    <dgm:pt modelId="{2692BBC5-EB82-41A5-A6B4-8590DE57255D}" type="parTrans" cxnId="{B74461CB-930F-458D-9956-C38184E113D6}">
      <dgm:prSet/>
      <dgm:spPr/>
      <dgm:t>
        <a:bodyPr/>
        <a:lstStyle/>
        <a:p>
          <a:endParaRPr lang="ru-RU"/>
        </a:p>
      </dgm:t>
    </dgm:pt>
    <dgm:pt modelId="{E3AB51C9-9F93-4595-8E9F-1A97291EBFE3}" type="sibTrans" cxnId="{B74461CB-930F-458D-9956-C38184E113D6}">
      <dgm:prSet/>
      <dgm:spPr/>
      <dgm:t>
        <a:bodyPr/>
        <a:lstStyle/>
        <a:p>
          <a:endParaRPr lang="ru-RU"/>
        </a:p>
      </dgm:t>
    </dgm:pt>
    <dgm:pt modelId="{2CF5C34B-F3F9-4D4A-A5BB-2ADE4DC782CA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</a:rPr>
            <a:t>Граждане  – </a:t>
          </a:r>
          <a:r>
            <a:rPr lang="ru-RU" sz="2400" dirty="0" smtClean="0">
              <a:solidFill>
                <a:srgbClr val="FF0000"/>
              </a:solidFill>
            </a:rPr>
            <a:t>от 0,5 до 2 тыс. руб.</a:t>
          </a:r>
        </a:p>
      </dgm:t>
    </dgm:pt>
    <dgm:pt modelId="{DCA3C0ED-73D6-4AE0-9125-F20601EBDAA9}" type="parTrans" cxnId="{CD5FA006-661E-4D2F-BDEE-7165409FEE96}">
      <dgm:prSet/>
      <dgm:spPr/>
      <dgm:t>
        <a:bodyPr/>
        <a:lstStyle/>
        <a:p>
          <a:endParaRPr lang="ru-RU"/>
        </a:p>
      </dgm:t>
    </dgm:pt>
    <dgm:pt modelId="{B5C3E22E-26F1-4639-B58E-4DF0345D3C78}" type="sibTrans" cxnId="{CD5FA006-661E-4D2F-BDEE-7165409FEE96}">
      <dgm:prSet/>
      <dgm:spPr/>
      <dgm:t>
        <a:bodyPr/>
        <a:lstStyle/>
        <a:p>
          <a:endParaRPr lang="ru-RU"/>
        </a:p>
      </dgm:t>
    </dgm:pt>
    <dgm:pt modelId="{913C647E-3E66-4314-93E6-377015563AB9}" type="pres">
      <dgm:prSet presAssocID="{5CEEE6C5-07AB-4042-B9A0-8A1A822FC0C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333FEB1-A402-4092-998E-355A51741B45}" type="pres">
      <dgm:prSet presAssocID="{550C13B9-0756-4489-A1B5-7660DC646500}" presName="thickLine" presStyleLbl="alignNode1" presStyleIdx="0" presStyleCnt="1"/>
      <dgm:spPr/>
    </dgm:pt>
    <dgm:pt modelId="{CDB07D9C-D641-4074-A302-D01E86C42161}" type="pres">
      <dgm:prSet presAssocID="{550C13B9-0756-4489-A1B5-7660DC646500}" presName="horz1" presStyleCnt="0"/>
      <dgm:spPr/>
    </dgm:pt>
    <dgm:pt modelId="{7DA0FFEA-D308-4246-9EEF-F30D628E2E72}" type="pres">
      <dgm:prSet presAssocID="{550C13B9-0756-4489-A1B5-7660DC646500}" presName="tx1" presStyleLbl="revTx" presStyleIdx="0" presStyleCnt="3"/>
      <dgm:spPr/>
      <dgm:t>
        <a:bodyPr/>
        <a:lstStyle/>
        <a:p>
          <a:endParaRPr lang="ru-RU"/>
        </a:p>
      </dgm:t>
    </dgm:pt>
    <dgm:pt modelId="{8E342633-41D9-4EA5-B595-BDA595ED5573}" type="pres">
      <dgm:prSet presAssocID="{550C13B9-0756-4489-A1B5-7660DC646500}" presName="vert1" presStyleCnt="0"/>
      <dgm:spPr/>
    </dgm:pt>
    <dgm:pt modelId="{44CC4437-EF2A-4088-A7A4-AE6308242469}" type="pres">
      <dgm:prSet presAssocID="{5B5DE2C5-08AF-40EF-87D0-536A47E485FA}" presName="vertSpace2a" presStyleCnt="0"/>
      <dgm:spPr/>
    </dgm:pt>
    <dgm:pt modelId="{ECA9BA1D-FDED-414B-8FBC-545650738D4E}" type="pres">
      <dgm:prSet presAssocID="{5B5DE2C5-08AF-40EF-87D0-536A47E485FA}" presName="horz2" presStyleCnt="0"/>
      <dgm:spPr/>
    </dgm:pt>
    <dgm:pt modelId="{685585C0-9F38-4357-B74F-078DC149A333}" type="pres">
      <dgm:prSet presAssocID="{5B5DE2C5-08AF-40EF-87D0-536A47E485FA}" presName="horzSpace2" presStyleCnt="0"/>
      <dgm:spPr/>
    </dgm:pt>
    <dgm:pt modelId="{B30D92E9-46FA-403F-9616-20C5C1D6AF08}" type="pres">
      <dgm:prSet presAssocID="{5B5DE2C5-08AF-40EF-87D0-536A47E485FA}" presName="tx2" presStyleLbl="revTx" presStyleIdx="1" presStyleCnt="3"/>
      <dgm:spPr/>
      <dgm:t>
        <a:bodyPr/>
        <a:lstStyle/>
        <a:p>
          <a:endParaRPr lang="ru-RU"/>
        </a:p>
      </dgm:t>
    </dgm:pt>
    <dgm:pt modelId="{4BE215F9-7067-4004-A367-84540F7DC5DE}" type="pres">
      <dgm:prSet presAssocID="{5B5DE2C5-08AF-40EF-87D0-536A47E485FA}" presName="vert2" presStyleCnt="0"/>
      <dgm:spPr/>
    </dgm:pt>
    <dgm:pt modelId="{B78EF653-BF5D-4E47-AB05-917799EDAD61}" type="pres">
      <dgm:prSet presAssocID="{5B5DE2C5-08AF-40EF-87D0-536A47E485FA}" presName="thinLine2b" presStyleLbl="callout" presStyleIdx="0" presStyleCnt="2" custLinFactY="-400000" custLinFactNeighborX="-525" custLinFactNeighborY="-481503"/>
      <dgm:spPr/>
    </dgm:pt>
    <dgm:pt modelId="{18CE869D-F537-4ACC-B866-3589E96529D8}" type="pres">
      <dgm:prSet presAssocID="{5B5DE2C5-08AF-40EF-87D0-536A47E485FA}" presName="vertSpace2b" presStyleCnt="0"/>
      <dgm:spPr/>
    </dgm:pt>
    <dgm:pt modelId="{F8D6788A-D97A-487A-AA45-27807F0F3C6D}" type="pres">
      <dgm:prSet presAssocID="{2CF5C34B-F3F9-4D4A-A5BB-2ADE4DC782CA}" presName="horz2" presStyleCnt="0"/>
      <dgm:spPr/>
    </dgm:pt>
    <dgm:pt modelId="{C022DCA9-BED2-4174-B46A-923EF9204945}" type="pres">
      <dgm:prSet presAssocID="{2CF5C34B-F3F9-4D4A-A5BB-2ADE4DC782CA}" presName="horzSpace2" presStyleCnt="0"/>
      <dgm:spPr/>
    </dgm:pt>
    <dgm:pt modelId="{52953A04-97DB-4027-8B1C-CD9FE12BFF6F}" type="pres">
      <dgm:prSet presAssocID="{2CF5C34B-F3F9-4D4A-A5BB-2ADE4DC782CA}" presName="tx2" presStyleLbl="revTx" presStyleIdx="2" presStyleCnt="3" custLinFactNeighborX="392" custLinFactNeighborY="-29074"/>
      <dgm:spPr/>
      <dgm:t>
        <a:bodyPr/>
        <a:lstStyle/>
        <a:p>
          <a:endParaRPr lang="ru-RU"/>
        </a:p>
      </dgm:t>
    </dgm:pt>
    <dgm:pt modelId="{F85DCD53-D1FC-4F70-AE27-FD9EF05D6D17}" type="pres">
      <dgm:prSet presAssocID="{2CF5C34B-F3F9-4D4A-A5BB-2ADE4DC782CA}" presName="vert2" presStyleCnt="0"/>
      <dgm:spPr/>
    </dgm:pt>
    <dgm:pt modelId="{E72CFC4B-BADB-496F-B66D-F1E2B6E1F05A}" type="pres">
      <dgm:prSet presAssocID="{2CF5C34B-F3F9-4D4A-A5BB-2ADE4DC782CA}" presName="thinLine2b" presStyleLbl="callout" presStyleIdx="1" presStyleCnt="2" custLinFactY="-900000" custLinFactNeighborX="-525" custLinFactNeighborY="-927827"/>
      <dgm:spPr/>
    </dgm:pt>
    <dgm:pt modelId="{A1CC7F51-D96A-4EA3-83E7-AEB653BDE010}" type="pres">
      <dgm:prSet presAssocID="{2CF5C34B-F3F9-4D4A-A5BB-2ADE4DC782CA}" presName="vertSpace2b" presStyleCnt="0"/>
      <dgm:spPr/>
    </dgm:pt>
  </dgm:ptLst>
  <dgm:cxnLst>
    <dgm:cxn modelId="{AA8B077C-EE6A-4D8C-84B6-F9870373345F}" type="presOf" srcId="{550C13B9-0756-4489-A1B5-7660DC646500}" destId="{7DA0FFEA-D308-4246-9EEF-F30D628E2E72}" srcOrd="0" destOrd="0" presId="urn:microsoft.com/office/officeart/2008/layout/LinedList"/>
    <dgm:cxn modelId="{9D3E0357-8F37-494B-BBA4-E095F4CDD8FB}" type="presOf" srcId="{5CEEE6C5-07AB-4042-B9A0-8A1A822FC0C7}" destId="{913C647E-3E66-4314-93E6-377015563AB9}" srcOrd="0" destOrd="0" presId="urn:microsoft.com/office/officeart/2008/layout/LinedList"/>
    <dgm:cxn modelId="{780A7B71-73F5-4FCC-A41C-AAA4EE2967DA}" type="presOf" srcId="{2CF5C34B-F3F9-4D4A-A5BB-2ADE4DC782CA}" destId="{52953A04-97DB-4027-8B1C-CD9FE12BFF6F}" srcOrd="0" destOrd="0" presId="urn:microsoft.com/office/officeart/2008/layout/LinedList"/>
    <dgm:cxn modelId="{8CA71A29-E58B-41E0-AA48-6E5A5F9443FF}" srcId="{5CEEE6C5-07AB-4042-B9A0-8A1A822FC0C7}" destId="{550C13B9-0756-4489-A1B5-7660DC646500}" srcOrd="0" destOrd="0" parTransId="{3EA919A7-F57E-4AC1-B5C9-CD92F4A84C1E}" sibTransId="{9677B0AF-1C02-43A3-8196-1F56DB763BA8}"/>
    <dgm:cxn modelId="{B74461CB-930F-458D-9956-C38184E113D6}" srcId="{550C13B9-0756-4489-A1B5-7660DC646500}" destId="{5B5DE2C5-08AF-40EF-87D0-536A47E485FA}" srcOrd="0" destOrd="0" parTransId="{2692BBC5-EB82-41A5-A6B4-8590DE57255D}" sibTransId="{E3AB51C9-9F93-4595-8E9F-1A97291EBFE3}"/>
    <dgm:cxn modelId="{470D6114-2424-4FC5-AC36-7518C06B4EFB}" type="presOf" srcId="{5B5DE2C5-08AF-40EF-87D0-536A47E485FA}" destId="{B30D92E9-46FA-403F-9616-20C5C1D6AF08}" srcOrd="0" destOrd="0" presId="urn:microsoft.com/office/officeart/2008/layout/LinedList"/>
    <dgm:cxn modelId="{CD5FA006-661E-4D2F-BDEE-7165409FEE96}" srcId="{550C13B9-0756-4489-A1B5-7660DC646500}" destId="{2CF5C34B-F3F9-4D4A-A5BB-2ADE4DC782CA}" srcOrd="1" destOrd="0" parTransId="{DCA3C0ED-73D6-4AE0-9125-F20601EBDAA9}" sibTransId="{B5C3E22E-26F1-4639-B58E-4DF0345D3C78}"/>
    <dgm:cxn modelId="{66D4512F-F587-4E56-AB58-09655C997DD1}" type="presParOf" srcId="{913C647E-3E66-4314-93E6-377015563AB9}" destId="{8333FEB1-A402-4092-998E-355A51741B45}" srcOrd="0" destOrd="0" presId="urn:microsoft.com/office/officeart/2008/layout/LinedList"/>
    <dgm:cxn modelId="{203732AF-72FE-4E77-B389-1A7F7E57AE0D}" type="presParOf" srcId="{913C647E-3E66-4314-93E6-377015563AB9}" destId="{CDB07D9C-D641-4074-A302-D01E86C42161}" srcOrd="1" destOrd="0" presId="urn:microsoft.com/office/officeart/2008/layout/LinedList"/>
    <dgm:cxn modelId="{A51A2F6B-0B0A-4746-B720-D8E57AD920A1}" type="presParOf" srcId="{CDB07D9C-D641-4074-A302-D01E86C42161}" destId="{7DA0FFEA-D308-4246-9EEF-F30D628E2E72}" srcOrd="0" destOrd="0" presId="urn:microsoft.com/office/officeart/2008/layout/LinedList"/>
    <dgm:cxn modelId="{497E565F-F059-4F5E-93F6-662179D7ECC7}" type="presParOf" srcId="{CDB07D9C-D641-4074-A302-D01E86C42161}" destId="{8E342633-41D9-4EA5-B595-BDA595ED5573}" srcOrd="1" destOrd="0" presId="urn:microsoft.com/office/officeart/2008/layout/LinedList"/>
    <dgm:cxn modelId="{3E9D64DD-C3BE-4E7F-8CB3-64E2DE186487}" type="presParOf" srcId="{8E342633-41D9-4EA5-B595-BDA595ED5573}" destId="{44CC4437-EF2A-4088-A7A4-AE6308242469}" srcOrd="0" destOrd="0" presId="urn:microsoft.com/office/officeart/2008/layout/LinedList"/>
    <dgm:cxn modelId="{B497E913-0607-4EF7-9BD3-35240268409B}" type="presParOf" srcId="{8E342633-41D9-4EA5-B595-BDA595ED5573}" destId="{ECA9BA1D-FDED-414B-8FBC-545650738D4E}" srcOrd="1" destOrd="0" presId="urn:microsoft.com/office/officeart/2008/layout/LinedList"/>
    <dgm:cxn modelId="{AB248F47-F706-4861-A959-7BDA8B2E6AB3}" type="presParOf" srcId="{ECA9BA1D-FDED-414B-8FBC-545650738D4E}" destId="{685585C0-9F38-4357-B74F-078DC149A333}" srcOrd="0" destOrd="0" presId="urn:microsoft.com/office/officeart/2008/layout/LinedList"/>
    <dgm:cxn modelId="{9E33D976-A10C-401D-B30B-39AD571AD884}" type="presParOf" srcId="{ECA9BA1D-FDED-414B-8FBC-545650738D4E}" destId="{B30D92E9-46FA-403F-9616-20C5C1D6AF08}" srcOrd="1" destOrd="0" presId="urn:microsoft.com/office/officeart/2008/layout/LinedList"/>
    <dgm:cxn modelId="{CA34058B-F839-40C9-AB3A-F380C5664EF9}" type="presParOf" srcId="{ECA9BA1D-FDED-414B-8FBC-545650738D4E}" destId="{4BE215F9-7067-4004-A367-84540F7DC5DE}" srcOrd="2" destOrd="0" presId="urn:microsoft.com/office/officeart/2008/layout/LinedList"/>
    <dgm:cxn modelId="{8A8B47F2-BB3D-4541-88DA-D0961D3D9A28}" type="presParOf" srcId="{8E342633-41D9-4EA5-B595-BDA595ED5573}" destId="{B78EF653-BF5D-4E47-AB05-917799EDAD61}" srcOrd="2" destOrd="0" presId="urn:microsoft.com/office/officeart/2008/layout/LinedList"/>
    <dgm:cxn modelId="{6A148FF4-6C64-464F-ABDC-ED61F3B12BB4}" type="presParOf" srcId="{8E342633-41D9-4EA5-B595-BDA595ED5573}" destId="{18CE869D-F537-4ACC-B866-3589E96529D8}" srcOrd="3" destOrd="0" presId="urn:microsoft.com/office/officeart/2008/layout/LinedList"/>
    <dgm:cxn modelId="{01BE5388-4544-4E7E-86A1-5E8A5ED44CE7}" type="presParOf" srcId="{8E342633-41D9-4EA5-B595-BDA595ED5573}" destId="{F8D6788A-D97A-487A-AA45-27807F0F3C6D}" srcOrd="4" destOrd="0" presId="urn:microsoft.com/office/officeart/2008/layout/LinedList"/>
    <dgm:cxn modelId="{886C5E30-B698-40BF-ADEE-F01EB152D422}" type="presParOf" srcId="{F8D6788A-D97A-487A-AA45-27807F0F3C6D}" destId="{C022DCA9-BED2-4174-B46A-923EF9204945}" srcOrd="0" destOrd="0" presId="urn:microsoft.com/office/officeart/2008/layout/LinedList"/>
    <dgm:cxn modelId="{D73B78A6-8DE7-4DAB-AE43-15BAC941D3D2}" type="presParOf" srcId="{F8D6788A-D97A-487A-AA45-27807F0F3C6D}" destId="{52953A04-97DB-4027-8B1C-CD9FE12BFF6F}" srcOrd="1" destOrd="0" presId="urn:microsoft.com/office/officeart/2008/layout/LinedList"/>
    <dgm:cxn modelId="{AC2A728E-B943-4128-913B-3BC26BEC716A}" type="presParOf" srcId="{F8D6788A-D97A-487A-AA45-27807F0F3C6D}" destId="{F85DCD53-D1FC-4F70-AE27-FD9EF05D6D17}" srcOrd="2" destOrd="0" presId="urn:microsoft.com/office/officeart/2008/layout/LinedList"/>
    <dgm:cxn modelId="{C1D7749B-173D-49F4-A21C-F240CCE5E0E7}" type="presParOf" srcId="{8E342633-41D9-4EA5-B595-BDA595ED5573}" destId="{E72CFC4B-BADB-496F-B66D-F1E2B6E1F05A}" srcOrd="5" destOrd="0" presId="urn:microsoft.com/office/officeart/2008/layout/LinedList"/>
    <dgm:cxn modelId="{86DEAE78-8193-430B-B039-34A76F617E65}" type="presParOf" srcId="{8E342633-41D9-4EA5-B595-BDA595ED5573}" destId="{A1CC7F51-D96A-4EA3-83E7-AEB653BDE01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A7823-05F6-4D19-86C2-451899236603}">
      <dsp:nvSpPr>
        <dsp:cNvPr id="0" name=""/>
        <dsp:cNvSpPr/>
      </dsp:nvSpPr>
      <dsp:spPr>
        <a:xfrm>
          <a:off x="-5904856" y="-904215"/>
          <a:ext cx="7034100" cy="7034100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A456B-7381-4F16-88EB-05B13A7EA65F}">
      <dsp:nvSpPr>
        <dsp:cNvPr id="0" name=""/>
        <dsp:cNvSpPr/>
      </dsp:nvSpPr>
      <dsp:spPr>
        <a:xfrm>
          <a:off x="366580" y="237558"/>
          <a:ext cx="7181789" cy="47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Полное и сокращенное наименование или фамилия, имя, отчество (для ИП)</a:t>
          </a:r>
          <a:endParaRPr lang="ru-RU" sz="1600" kern="1200" dirty="0"/>
        </a:p>
      </dsp:txBody>
      <dsp:txXfrm>
        <a:off x="366580" y="237558"/>
        <a:ext cx="7181789" cy="474908"/>
      </dsp:txXfrm>
    </dsp:sp>
    <dsp:sp modelId="{E855C21E-3F0C-44E4-8A59-8646963CD215}">
      <dsp:nvSpPr>
        <dsp:cNvPr id="0" name=""/>
        <dsp:cNvSpPr/>
      </dsp:nvSpPr>
      <dsp:spPr>
        <a:xfrm>
          <a:off x="69762" y="178195"/>
          <a:ext cx="593636" cy="593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B92A6-238F-4583-8043-91D92C50AFEB}">
      <dsp:nvSpPr>
        <dsp:cNvPr id="0" name=""/>
        <dsp:cNvSpPr/>
      </dsp:nvSpPr>
      <dsp:spPr>
        <a:xfrm>
          <a:off x="796653" y="950340"/>
          <a:ext cx="6751716" cy="47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Юридический адрес и адрес фактического предоставления услуг</a:t>
          </a:r>
          <a:endParaRPr lang="ru-RU" sz="1600" kern="1200" dirty="0"/>
        </a:p>
      </dsp:txBody>
      <dsp:txXfrm>
        <a:off x="796653" y="950340"/>
        <a:ext cx="6751716" cy="474908"/>
      </dsp:txXfrm>
    </dsp:sp>
    <dsp:sp modelId="{CF00EE8E-829C-446E-AD2F-5950C0AD419A}">
      <dsp:nvSpPr>
        <dsp:cNvPr id="0" name=""/>
        <dsp:cNvSpPr/>
      </dsp:nvSpPr>
      <dsp:spPr>
        <a:xfrm>
          <a:off x="499835" y="890976"/>
          <a:ext cx="593636" cy="593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97EDA-E1D1-4423-B31B-0A90CF5E9F71}">
      <dsp:nvSpPr>
        <dsp:cNvPr id="0" name=""/>
        <dsp:cNvSpPr/>
      </dsp:nvSpPr>
      <dsp:spPr>
        <a:xfrm>
          <a:off x="1032331" y="1662599"/>
          <a:ext cx="6516039" cy="47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Фамилия, имя, отчество руководителя или доверенного лица </a:t>
          </a:r>
          <a:endParaRPr lang="ru-RU" sz="1600" kern="1200" dirty="0"/>
        </a:p>
      </dsp:txBody>
      <dsp:txXfrm>
        <a:off x="1032331" y="1662599"/>
        <a:ext cx="6516039" cy="474908"/>
      </dsp:txXfrm>
    </dsp:sp>
    <dsp:sp modelId="{9A7C9828-468B-418F-B0FA-09612D5C4D04}">
      <dsp:nvSpPr>
        <dsp:cNvPr id="0" name=""/>
        <dsp:cNvSpPr/>
      </dsp:nvSpPr>
      <dsp:spPr>
        <a:xfrm>
          <a:off x="735513" y="1603235"/>
          <a:ext cx="593636" cy="593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C764F-7582-4715-9F77-90B9C9BFD9A9}">
      <dsp:nvSpPr>
        <dsp:cNvPr id="0" name=""/>
        <dsp:cNvSpPr/>
      </dsp:nvSpPr>
      <dsp:spPr>
        <a:xfrm>
          <a:off x="1107580" y="2375380"/>
          <a:ext cx="6440789" cy="47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ИНН, код постановки на учет в налоговом органе</a:t>
          </a:r>
        </a:p>
      </dsp:txBody>
      <dsp:txXfrm>
        <a:off x="1107580" y="2375380"/>
        <a:ext cx="6440789" cy="474908"/>
      </dsp:txXfrm>
    </dsp:sp>
    <dsp:sp modelId="{AE08D25F-02C4-4FB4-9842-809E6C146587}">
      <dsp:nvSpPr>
        <dsp:cNvPr id="0" name=""/>
        <dsp:cNvSpPr/>
      </dsp:nvSpPr>
      <dsp:spPr>
        <a:xfrm>
          <a:off x="810762" y="2316016"/>
          <a:ext cx="593636" cy="593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6100B-92F9-4E17-95E4-B10F49E71F7A}">
      <dsp:nvSpPr>
        <dsp:cNvPr id="0" name=""/>
        <dsp:cNvSpPr/>
      </dsp:nvSpPr>
      <dsp:spPr>
        <a:xfrm>
          <a:off x="1032331" y="3088161"/>
          <a:ext cx="6516039" cy="47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ОКВЭД</a:t>
          </a:r>
        </a:p>
      </dsp:txBody>
      <dsp:txXfrm>
        <a:off x="1032331" y="3088161"/>
        <a:ext cx="6516039" cy="474908"/>
      </dsp:txXfrm>
    </dsp:sp>
    <dsp:sp modelId="{83E18B49-A24C-4B6E-8A5D-BA0D5A02D6FB}">
      <dsp:nvSpPr>
        <dsp:cNvPr id="0" name=""/>
        <dsp:cNvSpPr/>
      </dsp:nvSpPr>
      <dsp:spPr>
        <a:xfrm>
          <a:off x="735513" y="3028798"/>
          <a:ext cx="593636" cy="593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9E4E9-835C-4EF7-B678-1F29038A0796}">
      <dsp:nvSpPr>
        <dsp:cNvPr id="0" name=""/>
        <dsp:cNvSpPr/>
      </dsp:nvSpPr>
      <dsp:spPr>
        <a:xfrm>
          <a:off x="796653" y="3800420"/>
          <a:ext cx="6751716" cy="47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Фактическая вместимость объекта размещения </a:t>
          </a:r>
        </a:p>
      </dsp:txBody>
      <dsp:txXfrm>
        <a:off x="796653" y="3800420"/>
        <a:ext cx="6751716" cy="474908"/>
      </dsp:txXfrm>
    </dsp:sp>
    <dsp:sp modelId="{2D649DF1-E22F-46C4-8BF2-A929CC4103DE}">
      <dsp:nvSpPr>
        <dsp:cNvPr id="0" name=""/>
        <dsp:cNvSpPr/>
      </dsp:nvSpPr>
      <dsp:spPr>
        <a:xfrm>
          <a:off x="499835" y="3741057"/>
          <a:ext cx="593636" cy="593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F7C70-94DF-4169-AA92-86556600C3B8}">
      <dsp:nvSpPr>
        <dsp:cNvPr id="0" name=""/>
        <dsp:cNvSpPr/>
      </dsp:nvSpPr>
      <dsp:spPr>
        <a:xfrm>
          <a:off x="366580" y="4513202"/>
          <a:ext cx="7181789" cy="47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Контактные данные</a:t>
          </a:r>
        </a:p>
      </dsp:txBody>
      <dsp:txXfrm>
        <a:off x="366580" y="4513202"/>
        <a:ext cx="7181789" cy="474908"/>
      </dsp:txXfrm>
    </dsp:sp>
    <dsp:sp modelId="{BDBC2938-ACD3-492C-857E-521848F2054D}">
      <dsp:nvSpPr>
        <dsp:cNvPr id="0" name=""/>
        <dsp:cNvSpPr/>
      </dsp:nvSpPr>
      <dsp:spPr>
        <a:xfrm>
          <a:off x="69762" y="4453838"/>
          <a:ext cx="593636" cy="593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871D8-02CD-4862-B62E-C3FF44B8A121}">
      <dsp:nvSpPr>
        <dsp:cNvPr id="0" name=""/>
        <dsp:cNvSpPr/>
      </dsp:nvSpPr>
      <dsp:spPr>
        <a:xfrm>
          <a:off x="0" y="317114"/>
          <a:ext cx="67687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C2936-A45D-4D39-B8FF-CB8DB2CA800C}">
      <dsp:nvSpPr>
        <dsp:cNvPr id="0" name=""/>
        <dsp:cNvSpPr/>
      </dsp:nvSpPr>
      <dsp:spPr>
        <a:xfrm>
          <a:off x="338437" y="110474"/>
          <a:ext cx="473812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Фамилия, имя, отчество 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58612" y="130649"/>
        <a:ext cx="4697776" cy="372930"/>
      </dsp:txXfrm>
    </dsp:sp>
    <dsp:sp modelId="{F2389CD8-4029-4A83-9788-EFAC73C20508}">
      <dsp:nvSpPr>
        <dsp:cNvPr id="0" name=""/>
        <dsp:cNvSpPr/>
      </dsp:nvSpPr>
      <dsp:spPr>
        <a:xfrm>
          <a:off x="0" y="952154"/>
          <a:ext cx="67687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238C4-499E-4459-A3FF-0A6638592370}">
      <dsp:nvSpPr>
        <dsp:cNvPr id="0" name=""/>
        <dsp:cNvSpPr/>
      </dsp:nvSpPr>
      <dsp:spPr>
        <a:xfrm>
          <a:off x="338437" y="745514"/>
          <a:ext cx="473812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Дата рождения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58612" y="765689"/>
        <a:ext cx="4697776" cy="372930"/>
      </dsp:txXfrm>
    </dsp:sp>
    <dsp:sp modelId="{F90B353B-D3F0-42A0-8619-91DB0CE47E03}">
      <dsp:nvSpPr>
        <dsp:cNvPr id="0" name=""/>
        <dsp:cNvSpPr/>
      </dsp:nvSpPr>
      <dsp:spPr>
        <a:xfrm>
          <a:off x="0" y="1587194"/>
          <a:ext cx="67687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E82AA-6545-4B5D-818D-DBD525F24B16}">
      <dsp:nvSpPr>
        <dsp:cNvPr id="0" name=""/>
        <dsp:cNvSpPr/>
      </dsp:nvSpPr>
      <dsp:spPr>
        <a:xfrm>
          <a:off x="338437" y="1380555"/>
          <a:ext cx="473812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Документ, удостоверяющий личность 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58612" y="1400730"/>
        <a:ext cx="4697776" cy="372930"/>
      </dsp:txXfrm>
    </dsp:sp>
    <dsp:sp modelId="{4B43CB71-C3EB-4CB7-8432-CFA82E3BBA1F}">
      <dsp:nvSpPr>
        <dsp:cNvPr id="0" name=""/>
        <dsp:cNvSpPr/>
      </dsp:nvSpPr>
      <dsp:spPr>
        <a:xfrm>
          <a:off x="0" y="2222234"/>
          <a:ext cx="67687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83A32-6F30-490E-A682-5C3407A5E9CB}">
      <dsp:nvSpPr>
        <dsp:cNvPr id="0" name=""/>
        <dsp:cNvSpPr/>
      </dsp:nvSpPr>
      <dsp:spPr>
        <a:xfrm>
          <a:off x="338437" y="2015595"/>
          <a:ext cx="473812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Место жительства 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58612" y="2035770"/>
        <a:ext cx="4697776" cy="372930"/>
      </dsp:txXfrm>
    </dsp:sp>
    <dsp:sp modelId="{6F6254C2-2B69-46CC-BD6E-212610EC4D0A}">
      <dsp:nvSpPr>
        <dsp:cNvPr id="0" name=""/>
        <dsp:cNvSpPr/>
      </dsp:nvSpPr>
      <dsp:spPr>
        <a:xfrm>
          <a:off x="0" y="2857275"/>
          <a:ext cx="67687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40B66-7233-495F-B1A8-862ADB05B517}">
      <dsp:nvSpPr>
        <dsp:cNvPr id="0" name=""/>
        <dsp:cNvSpPr/>
      </dsp:nvSpPr>
      <dsp:spPr>
        <a:xfrm>
          <a:off x="338437" y="2650634"/>
          <a:ext cx="473812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Документ, подтверждающий льготы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58612" y="2670809"/>
        <a:ext cx="4697776" cy="372930"/>
      </dsp:txXfrm>
    </dsp:sp>
    <dsp:sp modelId="{97BF41C9-CB20-462A-B054-75C8AF4099B4}">
      <dsp:nvSpPr>
        <dsp:cNvPr id="0" name=""/>
        <dsp:cNvSpPr/>
      </dsp:nvSpPr>
      <dsp:spPr>
        <a:xfrm>
          <a:off x="0" y="3492315"/>
          <a:ext cx="67687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D27A8-EDC9-4D4E-BE5C-12521C8C0F71}">
      <dsp:nvSpPr>
        <dsp:cNvPr id="0" name=""/>
        <dsp:cNvSpPr/>
      </dsp:nvSpPr>
      <dsp:spPr>
        <a:xfrm>
          <a:off x="338437" y="3285674"/>
          <a:ext cx="473812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Количество дней проживания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58612" y="3305849"/>
        <a:ext cx="4697776" cy="372930"/>
      </dsp:txXfrm>
    </dsp:sp>
    <dsp:sp modelId="{A1B3450D-BC6D-4F60-A068-08926794EE5A}">
      <dsp:nvSpPr>
        <dsp:cNvPr id="0" name=""/>
        <dsp:cNvSpPr/>
      </dsp:nvSpPr>
      <dsp:spPr>
        <a:xfrm>
          <a:off x="0" y="4127355"/>
          <a:ext cx="67687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4EEDD-2795-41B2-821A-E1056E0BA0A1}">
      <dsp:nvSpPr>
        <dsp:cNvPr id="0" name=""/>
        <dsp:cNvSpPr/>
      </dsp:nvSpPr>
      <dsp:spPr>
        <a:xfrm>
          <a:off x="338437" y="3920714"/>
          <a:ext cx="473812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Размер курортного сбора (руб.)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58612" y="3940889"/>
        <a:ext cx="4697776" cy="372930"/>
      </dsp:txXfrm>
    </dsp:sp>
    <dsp:sp modelId="{E3D1F41E-D986-457A-8273-DA47FEB87CC9}">
      <dsp:nvSpPr>
        <dsp:cNvPr id="0" name=""/>
        <dsp:cNvSpPr/>
      </dsp:nvSpPr>
      <dsp:spPr>
        <a:xfrm>
          <a:off x="0" y="4762394"/>
          <a:ext cx="67687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87812-353A-40C4-8316-AF7F9983DC35}">
      <dsp:nvSpPr>
        <dsp:cNvPr id="0" name=""/>
        <dsp:cNvSpPr/>
      </dsp:nvSpPr>
      <dsp:spPr>
        <a:xfrm>
          <a:off x="338437" y="4555755"/>
          <a:ext cx="473812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Сумма уплаченного курортного сбора (руб.)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58612" y="4575930"/>
        <a:ext cx="4697776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3FEB1-A402-4092-998E-355A51741B45}">
      <dsp:nvSpPr>
        <dsp:cNvPr id="0" name=""/>
        <dsp:cNvSpPr/>
      </dsp:nvSpPr>
      <dsp:spPr>
        <a:xfrm>
          <a:off x="0" y="0"/>
          <a:ext cx="660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0FFEA-D308-4246-9EEF-F30D628E2E72}">
      <dsp:nvSpPr>
        <dsp:cNvPr id="0" name=""/>
        <dsp:cNvSpPr/>
      </dsp:nvSpPr>
      <dsp:spPr>
        <a:xfrm>
          <a:off x="0" y="0"/>
          <a:ext cx="1320800" cy="4402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itchFamily="34" charset="0"/>
            </a:rPr>
            <a:t>Закон Ставропольского края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itchFamily="34" charset="0"/>
            </a:rPr>
            <a:t>«Об административных правонарушениях в Ставропольском крае»</a:t>
          </a:r>
          <a:endParaRPr lang="ru-RU" sz="2000" kern="1200" dirty="0"/>
        </a:p>
      </dsp:txBody>
      <dsp:txXfrm>
        <a:off x="0" y="0"/>
        <a:ext cx="1320800" cy="4402666"/>
      </dsp:txXfrm>
    </dsp:sp>
    <dsp:sp modelId="{B30D92E9-46FA-403F-9616-20C5C1D6AF08}">
      <dsp:nvSpPr>
        <dsp:cNvPr id="0" name=""/>
        <dsp:cNvSpPr/>
      </dsp:nvSpPr>
      <dsp:spPr>
        <a:xfrm>
          <a:off x="1419859" y="68791"/>
          <a:ext cx="5184140" cy="137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itchFamily="34" charset="0"/>
            </a:rPr>
            <a:t>Нарушение порядка и сроков исчисления, взимания и перечисления платы за пользование курортной инфраструктурой в Ставропольском крае в бюджет Ставропольского края</a:t>
          </a:r>
          <a:endParaRPr lang="ru-RU" sz="1900" b="1" kern="1200" dirty="0"/>
        </a:p>
      </dsp:txBody>
      <dsp:txXfrm>
        <a:off x="1419859" y="68791"/>
        <a:ext cx="5184140" cy="1375833"/>
      </dsp:txXfrm>
    </dsp:sp>
    <dsp:sp modelId="{B78EF653-BF5D-4E47-AB05-917799EDAD61}">
      <dsp:nvSpPr>
        <dsp:cNvPr id="0" name=""/>
        <dsp:cNvSpPr/>
      </dsp:nvSpPr>
      <dsp:spPr>
        <a:xfrm>
          <a:off x="1320799" y="1444625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53A04-97DB-4027-8B1C-CD9FE12BFF6F}">
      <dsp:nvSpPr>
        <dsp:cNvPr id="0" name=""/>
        <dsp:cNvSpPr/>
      </dsp:nvSpPr>
      <dsp:spPr>
        <a:xfrm>
          <a:off x="1419859" y="1513416"/>
          <a:ext cx="5184140" cy="137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/>
            <a:t>ИП – от 2 до 5 тыс. руб.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ЮЛ – от 5 до 10 тыс. руб.</a:t>
          </a:r>
        </a:p>
      </dsp:txBody>
      <dsp:txXfrm>
        <a:off x="1419859" y="1513416"/>
        <a:ext cx="5184140" cy="1375833"/>
      </dsp:txXfrm>
    </dsp:sp>
    <dsp:sp modelId="{E72CFC4B-BADB-496F-B66D-F1E2B6E1F05A}">
      <dsp:nvSpPr>
        <dsp:cNvPr id="0" name=""/>
        <dsp:cNvSpPr/>
      </dsp:nvSpPr>
      <dsp:spPr>
        <a:xfrm>
          <a:off x="1320799" y="2889250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0AF16-378A-427A-8266-4C9982FE48A1}">
      <dsp:nvSpPr>
        <dsp:cNvPr id="0" name=""/>
        <dsp:cNvSpPr/>
      </dsp:nvSpPr>
      <dsp:spPr>
        <a:xfrm>
          <a:off x="1419859" y="2958041"/>
          <a:ext cx="5184140" cy="137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u="sng" kern="1200" dirty="0" smtClean="0">
              <a:solidFill>
                <a:srgbClr val="FF0000"/>
              </a:solidFill>
            </a:rPr>
            <a:t>Повторное совершение: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ИП – от 10 до 15 тыс. руб.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ЮЛ – от 30 до 50 тыс. руб.</a:t>
          </a:r>
          <a:endParaRPr lang="ru-RU" sz="2200" kern="1200" dirty="0"/>
        </a:p>
      </dsp:txBody>
      <dsp:txXfrm>
        <a:off x="1419859" y="2958041"/>
        <a:ext cx="5184140" cy="1375833"/>
      </dsp:txXfrm>
    </dsp:sp>
    <dsp:sp modelId="{25EF06DF-D88A-4DC8-93CE-4BD1E8E069D3}">
      <dsp:nvSpPr>
        <dsp:cNvPr id="0" name=""/>
        <dsp:cNvSpPr/>
      </dsp:nvSpPr>
      <dsp:spPr>
        <a:xfrm>
          <a:off x="1320799" y="4333875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3FEB1-A402-4092-998E-355A51741B45}">
      <dsp:nvSpPr>
        <dsp:cNvPr id="0" name=""/>
        <dsp:cNvSpPr/>
      </dsp:nvSpPr>
      <dsp:spPr>
        <a:xfrm>
          <a:off x="0" y="0"/>
          <a:ext cx="660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0FFEA-D308-4246-9EEF-F30D628E2E72}">
      <dsp:nvSpPr>
        <dsp:cNvPr id="0" name=""/>
        <dsp:cNvSpPr/>
      </dsp:nvSpPr>
      <dsp:spPr>
        <a:xfrm>
          <a:off x="0" y="0"/>
          <a:ext cx="1320800" cy="4402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itchFamily="34" charset="0"/>
            </a:rPr>
            <a:t>Закон Ставропольского края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itchFamily="34" charset="0"/>
            </a:rPr>
            <a:t>«Об административных правонарушениях в Ставропольском крае»</a:t>
          </a:r>
          <a:endParaRPr lang="ru-RU" sz="2000" kern="1200" dirty="0"/>
        </a:p>
      </dsp:txBody>
      <dsp:txXfrm>
        <a:off x="0" y="0"/>
        <a:ext cx="1320800" cy="4402666"/>
      </dsp:txXfrm>
    </dsp:sp>
    <dsp:sp modelId="{B30D92E9-46FA-403F-9616-20C5C1D6AF08}">
      <dsp:nvSpPr>
        <dsp:cNvPr id="0" name=""/>
        <dsp:cNvSpPr/>
      </dsp:nvSpPr>
      <dsp:spPr>
        <a:xfrm>
          <a:off x="1419859" y="68791"/>
          <a:ext cx="5184140" cy="137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itchFamily="34" charset="0"/>
            </a:rPr>
            <a:t>Нарушение порядка учета плательщиков               курортного сбора и лиц, освобождаемых от уплаты курортного сбора, которым были оказаны услуги</a:t>
          </a:r>
          <a:endParaRPr lang="ru-RU" sz="1900" b="1" kern="1200" dirty="0">
            <a:latin typeface="Arial Narrow" pitchFamily="34" charset="0"/>
          </a:endParaRPr>
        </a:p>
      </dsp:txBody>
      <dsp:txXfrm>
        <a:off x="1419859" y="68791"/>
        <a:ext cx="5184140" cy="1375833"/>
      </dsp:txXfrm>
    </dsp:sp>
    <dsp:sp modelId="{B78EF653-BF5D-4E47-AB05-917799EDAD61}">
      <dsp:nvSpPr>
        <dsp:cNvPr id="0" name=""/>
        <dsp:cNvSpPr/>
      </dsp:nvSpPr>
      <dsp:spPr>
        <a:xfrm>
          <a:off x="1320799" y="1444625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53A04-97DB-4027-8B1C-CD9FE12BFF6F}">
      <dsp:nvSpPr>
        <dsp:cNvPr id="0" name=""/>
        <dsp:cNvSpPr/>
      </dsp:nvSpPr>
      <dsp:spPr>
        <a:xfrm>
          <a:off x="1419859" y="1513416"/>
          <a:ext cx="5184140" cy="137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/>
            <a:t>ИП – от 1 до 3 тыс. руб.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ЮЛ – от 5 до 10 тыс. руб.</a:t>
          </a:r>
        </a:p>
      </dsp:txBody>
      <dsp:txXfrm>
        <a:off x="1419859" y="1513416"/>
        <a:ext cx="5184140" cy="1375833"/>
      </dsp:txXfrm>
    </dsp:sp>
    <dsp:sp modelId="{E72CFC4B-BADB-496F-B66D-F1E2B6E1F05A}">
      <dsp:nvSpPr>
        <dsp:cNvPr id="0" name=""/>
        <dsp:cNvSpPr/>
      </dsp:nvSpPr>
      <dsp:spPr>
        <a:xfrm>
          <a:off x="1320799" y="2889250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0AF16-378A-427A-8266-4C9982FE48A1}">
      <dsp:nvSpPr>
        <dsp:cNvPr id="0" name=""/>
        <dsp:cNvSpPr/>
      </dsp:nvSpPr>
      <dsp:spPr>
        <a:xfrm>
          <a:off x="1419859" y="2958041"/>
          <a:ext cx="5184140" cy="137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u="sng" kern="1200" dirty="0" smtClean="0">
              <a:solidFill>
                <a:srgbClr val="FF0000"/>
              </a:solidFill>
            </a:rPr>
            <a:t>Повторное совершение: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ИП – от 3 до 5 тыс. руб.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ЮЛ – от 15 до 30 тыс. руб.</a:t>
          </a:r>
          <a:endParaRPr lang="ru-RU" sz="2200" kern="1200" dirty="0"/>
        </a:p>
      </dsp:txBody>
      <dsp:txXfrm>
        <a:off x="1419859" y="2958041"/>
        <a:ext cx="5184140" cy="1375833"/>
      </dsp:txXfrm>
    </dsp:sp>
    <dsp:sp modelId="{25EF06DF-D88A-4DC8-93CE-4BD1E8E069D3}">
      <dsp:nvSpPr>
        <dsp:cNvPr id="0" name=""/>
        <dsp:cNvSpPr/>
      </dsp:nvSpPr>
      <dsp:spPr>
        <a:xfrm>
          <a:off x="1320799" y="4333875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3FEB1-A402-4092-998E-355A51741B45}">
      <dsp:nvSpPr>
        <dsp:cNvPr id="0" name=""/>
        <dsp:cNvSpPr/>
      </dsp:nvSpPr>
      <dsp:spPr>
        <a:xfrm>
          <a:off x="0" y="0"/>
          <a:ext cx="660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0FFEA-D308-4246-9EEF-F30D628E2E72}">
      <dsp:nvSpPr>
        <dsp:cNvPr id="0" name=""/>
        <dsp:cNvSpPr/>
      </dsp:nvSpPr>
      <dsp:spPr>
        <a:xfrm>
          <a:off x="0" y="0"/>
          <a:ext cx="1320800" cy="4402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itchFamily="34" charset="0"/>
            </a:rPr>
            <a:t>Закон Ставропольского края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itchFamily="34" charset="0"/>
            </a:rPr>
            <a:t>«Об административных правонарушениях в Ставропольском крае»</a:t>
          </a:r>
          <a:endParaRPr lang="ru-RU" sz="2000" kern="1200" dirty="0"/>
        </a:p>
      </dsp:txBody>
      <dsp:txXfrm>
        <a:off x="0" y="0"/>
        <a:ext cx="1320800" cy="4402666"/>
      </dsp:txXfrm>
    </dsp:sp>
    <dsp:sp modelId="{B30D92E9-46FA-403F-9616-20C5C1D6AF08}">
      <dsp:nvSpPr>
        <dsp:cNvPr id="0" name=""/>
        <dsp:cNvSpPr/>
      </dsp:nvSpPr>
      <dsp:spPr>
        <a:xfrm>
          <a:off x="1419859" y="68791"/>
          <a:ext cx="5184140" cy="137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  <a:cs typeface="Angsana New" panose="02020603050405020304" pitchFamily="18" charset="-34"/>
            </a:rPr>
            <a:t>Нарушение порядка и сроков представления отчета оператора курортного сбора и сведений,                   необходимых для ведения реестра операторов            курортного сбора</a:t>
          </a:r>
          <a:endParaRPr lang="ru-RU" sz="1900" b="1" kern="1200" dirty="0">
            <a:latin typeface="Arial Narrow" panose="020B0606020202030204" pitchFamily="34" charset="0"/>
            <a:cs typeface="Angsana New" panose="02020603050405020304" pitchFamily="18" charset="-34"/>
          </a:endParaRPr>
        </a:p>
      </dsp:txBody>
      <dsp:txXfrm>
        <a:off x="1419859" y="68791"/>
        <a:ext cx="5184140" cy="1375833"/>
      </dsp:txXfrm>
    </dsp:sp>
    <dsp:sp modelId="{B78EF653-BF5D-4E47-AB05-917799EDAD61}">
      <dsp:nvSpPr>
        <dsp:cNvPr id="0" name=""/>
        <dsp:cNvSpPr/>
      </dsp:nvSpPr>
      <dsp:spPr>
        <a:xfrm>
          <a:off x="1320799" y="1444625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53A04-97DB-4027-8B1C-CD9FE12BFF6F}">
      <dsp:nvSpPr>
        <dsp:cNvPr id="0" name=""/>
        <dsp:cNvSpPr/>
      </dsp:nvSpPr>
      <dsp:spPr>
        <a:xfrm>
          <a:off x="1419859" y="1513416"/>
          <a:ext cx="5184140" cy="137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/>
            <a:t>ИП – 2 тыс. руб.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ЮЛ – 5 тыс. руб.</a:t>
          </a:r>
        </a:p>
      </dsp:txBody>
      <dsp:txXfrm>
        <a:off x="1419859" y="1513416"/>
        <a:ext cx="5184140" cy="1375833"/>
      </dsp:txXfrm>
    </dsp:sp>
    <dsp:sp modelId="{E72CFC4B-BADB-496F-B66D-F1E2B6E1F05A}">
      <dsp:nvSpPr>
        <dsp:cNvPr id="0" name=""/>
        <dsp:cNvSpPr/>
      </dsp:nvSpPr>
      <dsp:spPr>
        <a:xfrm>
          <a:off x="1320799" y="2889250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0AF16-378A-427A-8266-4C9982FE48A1}">
      <dsp:nvSpPr>
        <dsp:cNvPr id="0" name=""/>
        <dsp:cNvSpPr/>
      </dsp:nvSpPr>
      <dsp:spPr>
        <a:xfrm>
          <a:off x="1419859" y="2958041"/>
          <a:ext cx="5184140" cy="1375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u="sng" kern="1200" dirty="0" smtClean="0">
              <a:solidFill>
                <a:srgbClr val="FF0000"/>
              </a:solidFill>
            </a:rPr>
            <a:t>Повторное совершение: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ИП – 5 тыс. руб.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ЮЛ – 10 тыс. руб.</a:t>
          </a:r>
          <a:endParaRPr lang="ru-RU" sz="2200" kern="1200" dirty="0"/>
        </a:p>
      </dsp:txBody>
      <dsp:txXfrm>
        <a:off x="1419859" y="2958041"/>
        <a:ext cx="5184140" cy="1375833"/>
      </dsp:txXfrm>
    </dsp:sp>
    <dsp:sp modelId="{25EF06DF-D88A-4DC8-93CE-4BD1E8E069D3}">
      <dsp:nvSpPr>
        <dsp:cNvPr id="0" name=""/>
        <dsp:cNvSpPr/>
      </dsp:nvSpPr>
      <dsp:spPr>
        <a:xfrm>
          <a:off x="1320799" y="4333875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3FEB1-A402-4092-998E-355A51741B45}">
      <dsp:nvSpPr>
        <dsp:cNvPr id="0" name=""/>
        <dsp:cNvSpPr/>
      </dsp:nvSpPr>
      <dsp:spPr>
        <a:xfrm>
          <a:off x="0" y="0"/>
          <a:ext cx="660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0FFEA-D308-4246-9EEF-F30D628E2E72}">
      <dsp:nvSpPr>
        <dsp:cNvPr id="0" name=""/>
        <dsp:cNvSpPr/>
      </dsp:nvSpPr>
      <dsp:spPr>
        <a:xfrm>
          <a:off x="0" y="0"/>
          <a:ext cx="1320800" cy="4402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itchFamily="34" charset="0"/>
            </a:rPr>
            <a:t>Закон Ставропольского края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itchFamily="34" charset="0"/>
            </a:rPr>
            <a:t>«Об административных правонарушениях в Ставропольском крае»</a:t>
          </a:r>
          <a:endParaRPr lang="ru-RU" sz="2000" kern="1200" dirty="0"/>
        </a:p>
      </dsp:txBody>
      <dsp:txXfrm>
        <a:off x="0" y="0"/>
        <a:ext cx="1320800" cy="4402666"/>
      </dsp:txXfrm>
    </dsp:sp>
    <dsp:sp modelId="{B30D92E9-46FA-403F-9616-20C5C1D6AF08}">
      <dsp:nvSpPr>
        <dsp:cNvPr id="0" name=""/>
        <dsp:cNvSpPr/>
      </dsp:nvSpPr>
      <dsp:spPr>
        <a:xfrm>
          <a:off x="1419859" y="102327"/>
          <a:ext cx="5184140" cy="204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</a:rPr>
            <a:t>Неисполнение плательщиками курортного сбора обязанности по уплате курортного сбора</a:t>
          </a:r>
          <a:endParaRPr lang="ru-RU" sz="1900" b="1" kern="1200" dirty="0">
            <a:latin typeface="Arial Narrow" panose="020B0606020202030204" pitchFamily="34" charset="0"/>
            <a:cs typeface="Angsana New" panose="02020603050405020304" pitchFamily="18" charset="-34"/>
          </a:endParaRPr>
        </a:p>
      </dsp:txBody>
      <dsp:txXfrm>
        <a:off x="1419859" y="102327"/>
        <a:ext cx="5184140" cy="2046552"/>
      </dsp:txXfrm>
    </dsp:sp>
    <dsp:sp modelId="{B78EF653-BF5D-4E47-AB05-917799EDAD61}">
      <dsp:nvSpPr>
        <dsp:cNvPr id="0" name=""/>
        <dsp:cNvSpPr/>
      </dsp:nvSpPr>
      <dsp:spPr>
        <a:xfrm>
          <a:off x="1293063" y="1512169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53A04-97DB-4027-8B1C-CD9FE12BFF6F}">
      <dsp:nvSpPr>
        <dsp:cNvPr id="0" name=""/>
        <dsp:cNvSpPr/>
      </dsp:nvSpPr>
      <dsp:spPr>
        <a:xfrm>
          <a:off x="1419859" y="1656192"/>
          <a:ext cx="5184140" cy="204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</a:rPr>
            <a:t>Граждане  – </a:t>
          </a:r>
          <a:r>
            <a:rPr lang="ru-RU" sz="2400" kern="1200" dirty="0" smtClean="0">
              <a:solidFill>
                <a:srgbClr val="FF0000"/>
              </a:solidFill>
            </a:rPr>
            <a:t>от 0,5 до 2 тыс. руб.</a:t>
          </a:r>
        </a:p>
      </dsp:txBody>
      <dsp:txXfrm>
        <a:off x="1419859" y="1656192"/>
        <a:ext cx="5184140" cy="2046552"/>
      </dsp:txXfrm>
    </dsp:sp>
    <dsp:sp modelId="{E72CFC4B-BADB-496F-B66D-F1E2B6E1F05A}">
      <dsp:nvSpPr>
        <dsp:cNvPr id="0" name=""/>
        <dsp:cNvSpPr/>
      </dsp:nvSpPr>
      <dsp:spPr>
        <a:xfrm>
          <a:off x="1293063" y="3024336"/>
          <a:ext cx="528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36EB-1DB2-4CD3-BAD7-0DB96D580454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8175A-A25D-41EE-A981-BDEB60340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23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6ABA-DDDC-4BD7-B686-074072D3A56F}" type="datetime1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51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DF1B-C15E-42B3-AC7D-4E1DF6D71E45}" type="datetime1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25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D80-855F-4E19-97CB-0A46B30F726A}" type="datetime1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86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5426-8508-48DA-B855-720FF8E0F8B3}" type="datetime1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72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07E2-A989-4C1A-852A-1B8BAE5C7B04}" type="datetime1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911E9-9C50-4CDD-8560-0265D932C337}" type="datetime1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83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9008-136B-49C4-ADFE-1571015D98D6}" type="datetime1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58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7F8D-2937-4A98-BD2E-DF66CAC54515}" type="datetime1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44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9F74-8EF4-414D-97A4-75492D7449F5}" type="datetime1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93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8B2C-F7DA-4FAB-9919-32530CC56757}" type="datetime1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35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F21E-0A74-4AE7-919E-CFD4854EC44E}" type="datetime1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61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4BA9-D3B0-4B29-B68C-48E23895AAA0}" type="datetime1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EA7B1-ECF5-4390-9B70-94D0BFBBC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76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itchFamily="34" charset="0"/>
              </a:rPr>
              <a:t>МИНИСТЕРСТВО ТУРИЗМА И ОЗДОРОВИТЕЛЬНЫХ КУРОРТОВ СТАВРОПОЛЬСКОГО КРАЯ</a:t>
            </a:r>
            <a:endParaRPr lang="ru-RU" sz="1400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58801" y="17329"/>
            <a:ext cx="5634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СОВЕЩАНИЕ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руководителями учреждений санаторно-курортного и гостиничного комплексов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города-курорта Ессентуки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44" y="2996953"/>
            <a:ext cx="9895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 МЕХАНИЗМЕ ВЗИМАНИЯ  КУРОРТНОГО СБОРА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КОЛЛЕКТИВНЫХ СРЕДСТВАХ РАЗМЕЩЕНИЯ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1152" y="51571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Шконда</a:t>
            </a:r>
            <a:r>
              <a:rPr lang="ru-RU" dirty="0" smtClean="0"/>
              <a:t>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65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7998" y="68431"/>
            <a:ext cx="594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itchFamily="34" charset="0"/>
              </a:rPr>
              <a:t>Ответственность за нарушение норм </a:t>
            </a:r>
            <a:r>
              <a:rPr lang="ru-RU" sz="2400" dirty="0" smtClean="0">
                <a:latin typeface="Arial Narrow" pitchFamily="34" charset="0"/>
              </a:rPr>
              <a:t>законодательства РФ </a:t>
            </a:r>
            <a:r>
              <a:rPr lang="ru-RU" sz="2400" dirty="0">
                <a:latin typeface="Arial Narrow" pitchFamily="34" charset="0"/>
              </a:rPr>
              <a:t>и законодательства Ставропольского края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2454826074"/>
              </p:ext>
            </p:extLst>
          </p:nvPr>
        </p:nvGraphicFramePr>
        <p:xfrm>
          <a:off x="1856656" y="1700808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334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7998" y="68431"/>
            <a:ext cx="594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itchFamily="34" charset="0"/>
              </a:rPr>
              <a:t>Ответственность за нарушение норм </a:t>
            </a:r>
            <a:r>
              <a:rPr lang="ru-RU" sz="2400" dirty="0" smtClean="0">
                <a:latin typeface="Arial Narrow" pitchFamily="34" charset="0"/>
              </a:rPr>
              <a:t>законодательства РФ </a:t>
            </a:r>
            <a:r>
              <a:rPr lang="ru-RU" sz="2400" dirty="0">
                <a:latin typeface="Arial Narrow" pitchFamily="34" charset="0"/>
              </a:rPr>
              <a:t>и законодательства Ставропольского края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183445122"/>
              </p:ext>
            </p:extLst>
          </p:nvPr>
        </p:nvGraphicFramePr>
        <p:xfrm>
          <a:off x="1856656" y="1700808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133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7998" y="68431"/>
            <a:ext cx="594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itchFamily="34" charset="0"/>
              </a:rPr>
              <a:t>Ответственность за нарушение норм </a:t>
            </a:r>
            <a:r>
              <a:rPr lang="ru-RU" sz="2400" dirty="0" smtClean="0">
                <a:latin typeface="Arial Narrow" pitchFamily="34" charset="0"/>
              </a:rPr>
              <a:t>законодательства РФ </a:t>
            </a:r>
            <a:r>
              <a:rPr lang="ru-RU" sz="2400" dirty="0">
                <a:latin typeface="Arial Narrow" pitchFamily="34" charset="0"/>
              </a:rPr>
              <a:t>и законодательства Ставропольского края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1668837"/>
              </p:ext>
            </p:extLst>
          </p:nvPr>
        </p:nvGraphicFramePr>
        <p:xfrm>
          <a:off x="1856656" y="1700808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216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46766" y="224362"/>
            <a:ext cx="594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ПЕРЕЧЕНЬ ЛИЦ, ОСВОБОЖДЕННЫХ ОТ УПЛАТЫ КУРОРТНОГО СБОРА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406396"/>
              </p:ext>
            </p:extLst>
          </p:nvPr>
        </p:nvGraphicFramePr>
        <p:xfrm>
          <a:off x="36136" y="1307252"/>
          <a:ext cx="9835786" cy="5323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0848"/>
                <a:gridCol w="3495892"/>
                <a:gridCol w="3279046"/>
              </a:tblGrid>
              <a:tr h="295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Документ, необходимый для освобождения от уплаты курортного сбора</a:t>
                      </a:r>
                      <a:endParaRPr lang="ru-RU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Правовое регулирование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 anchor="ctr"/>
                </a:tc>
              </a:tr>
              <a:tr h="640945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удостоенные званий Героя Советского Союза, Героя Российской Федерации или являющиеся полными кавалерами ордена Славы;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книжка (удостоверение)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или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грамота к соответствующей государственной награде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Указ Президента Российской Федерации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от 7 сентября 2010 г. № 1099 «О мерах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по совершенствованию государственной наградной системы Российской Федерации»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</a:tr>
              <a:tr h="640945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удостоенные звания Героя Социалистического Труда или Героя Труда Российской Федерации либо награжденные орденом Трудовой Славы трех степеней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книжка (удостоверение)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или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грамота к соответствующей государственной награде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Указ Президента Российской Федерации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от 7 сентября 2010 г. № 1099 «О мерах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по совершенствованию государственной наградной системы Российской Федерации»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</a:tr>
              <a:tr h="256378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Участники Великой Отечественной войны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удостоверение единого образца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Федеральный закон от 12 января 1995 г. 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№ 5-ФЗ «О ветеранах»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</a:tr>
              <a:tr h="512756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Ветераны боевых действий из числа лиц, указанных в подпунктах 1-4 пункта 1 статьи 3 Федерального закона от 12 января 1995 года № 5-ФЗ «О ветеранах»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удостоверение единого образца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Федеральный закон от 12 января 1995 г. 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№ 5-ФЗ «О ветеранах»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</a:tr>
              <a:tr h="256378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награжденные знаком «Жителю блокадного Ленинграда»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- удостоверение единого образца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Федеральный закон от 12 января 1995 г. 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№ 5-ФЗ «О ветеранах»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</a:tr>
              <a:tr h="1922835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работавшие в период Великой Отечественной войны на объектах противовоздушной обороны, местной противовоздушной обороны, на строительстве оборонительных сооружений, военно-морских баз, аэродромов и других военных объектов в пределах тыловых границ действующих фронтов, операционных зон действующих флотов, на прифронтовых участках железных и автомобильных дорог, а также члены экипажей судов транспортного флота, интернированных в начале Великой Отечественной войны в портах других государств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50" dirty="0">
                          <a:effectLst/>
                        </a:rPr>
                        <a:t>- удостоверение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Федеральный закон от 17 июля 1999 г.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№ 178-ФЗ «О государственной социальной помощи»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20" marR="449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04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46766" y="224362"/>
            <a:ext cx="594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ПЕРЕЧЕНЬ ЛИЦ, ОСВОБОЖДЕННЫХ ОТ УПЛАТЫ КУРОРТНОГО СБОРА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4392745"/>
              </p:ext>
            </p:extLst>
          </p:nvPr>
        </p:nvGraphicFramePr>
        <p:xfrm>
          <a:off x="29736" y="1320448"/>
          <a:ext cx="9862506" cy="5307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9163"/>
                <a:gridCol w="3505389"/>
                <a:gridCol w="3287954"/>
              </a:tblGrid>
              <a:tr h="292498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Инвалиды войны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- удостоверение единого образца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Федеральный закон от 12 января 1995 г. </a:t>
                      </a:r>
                      <a:b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№ 5-ФЗ «О ветеранах»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>
                    <a:solidFill>
                      <a:srgbClr val="D0D8E8"/>
                    </a:solidFill>
                  </a:tcPr>
                </a:tc>
              </a:tr>
              <a:tr h="136965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Члены семей погибших (умерших) инвалидов войны, участников Великой Отечественной войны и ветеранов боевых действий, члены семей погибших в Великой Отечественной войне лиц из числа личного состава групп самозащиты объектовых и аварийных команд местной противовоздушной обороны, а также члены семей погибших работников госпиталей и больниц города Ленинграда;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удостоверение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Федеральный закон от 12 января 1995 г.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№ 5-ФЗ «О ветеранах»;</a:t>
                      </a:r>
                      <a:endParaRPr lang="ru-RU" sz="1000" dirty="0">
                        <a:effectLst/>
                      </a:endParaRPr>
                    </a:p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Федеральный закон от 17 июля 1999 г.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№ 178-ФЗ «О государственной социальной помощи»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>
                    <a:solidFill>
                      <a:srgbClr val="D0D8E8"/>
                    </a:solidFill>
                  </a:tcPr>
                </a:tc>
              </a:tr>
              <a:tr h="1494164">
                <a:tc>
                  <a:txBody>
                    <a:bodyPr/>
                    <a:lstStyle/>
                    <a:p>
                      <a:pPr indent="2882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подвергшиеся воздействию радиации вследствие </a:t>
                      </a:r>
                      <a:r>
                        <a:rPr lang="ru-RU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катастрофы</a:t>
                      </a:r>
                      <a:r>
                        <a:rPr lang="en-US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</a:t>
                      </a: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Чернобыльской АЭС, а также вследствие ядерных </a:t>
                      </a:r>
                      <a:r>
                        <a:rPr lang="ru-RU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испытаний</a:t>
                      </a:r>
                      <a:r>
                        <a:rPr lang="en-US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</a:t>
                      </a: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Семипалатинском полигоне, и приравненные к ним лица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удостоверения инвалидов;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- удостоверения участников ликвидации последствий катастрофы на Чернобыльской АЭС и нагрудные знаки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Гражданам, подвергшимся воздействию радиации вследствие катастрофы на Чернобыльской АЭС выдаются специальные удостоверения участников ликвидации последствий катастрофы на Чернобыльской АЭС. Удостоверение дает право на меры социальной поддержки, предусмотренные Законом РФ от 15.05.1991 № 1244-1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«О социальной защите граждан, подвергшихся воздействию радиации вследствие катастрофы на ЧАЭС» (ст. 15),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с момента их предъявления.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/>
                </a:tc>
              </a:tr>
              <a:tr h="747082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Инвалиды 1 и 2 групп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Гражданину, признанному инвалидом, выдаются справка, подтверждающая факт установления инвалидности, с указанием группы инвалидности, а также индивидуальная программа реабилитации 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/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Постановление Правительства Российской Федерации от 20 февраля 2006 г. № 95 «О порядке и условиях признания лица инвалидом»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/>
                </a:tc>
              </a:tr>
              <a:tr h="622568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сопровождающие граждан, имеющих право на получение государственной социальной помощи в соответствии с Федеральным законом «О государственной социальной помощи»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Документы, подтверждающие право на получение льготы сопровождаемым лицом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32" marR="436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37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46766" y="224362"/>
            <a:ext cx="594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ПЕРЕЧЕНЬ ЛИЦ, ОСВОБОЖДЕННЫХ ОТ УПЛАТЫ КУРОРТНОГО СБОРА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9606812"/>
              </p:ext>
            </p:extLst>
          </p:nvPr>
        </p:nvGraphicFramePr>
        <p:xfrm>
          <a:off x="20522" y="1318320"/>
          <a:ext cx="9871720" cy="452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2031"/>
                <a:gridCol w="3508664"/>
                <a:gridCol w="3291025"/>
              </a:tblGrid>
              <a:tr h="1716744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Малоимущие семьи, малоимущие одиноко проживающие граждане и иные категории граждан, предусмотренные Федеральным законом от 17 июля 1999 года N 178-ФЗ "О государственной социальной помощи", которые имеют среднедушевой доход ниже величины прожиточного минимума, установленного по месту их жительства в соответствующем субъекте Российской Федерации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0" marR="546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- социальный контракт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0" marR="5469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Федеральный закон от 17.07.1999 N 178-ФЗ «О государственной социальной помощи» (ст. 8)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0" marR="54690" marT="0" marB="0">
                    <a:solidFill>
                      <a:srgbClr val="D0D8E8"/>
                    </a:solidFill>
                  </a:tcPr>
                </a:tc>
              </a:tr>
              <a:tr h="1872812">
                <a:tc>
                  <a:txBody>
                    <a:bodyPr/>
                    <a:lstStyle/>
                    <a:p>
                      <a:pPr indent="2882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прибывшие на территорию эксперимента в целях получения 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специализированной</a:t>
                      </a: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в том числе высокотехнологичной, медицинской помощи или медицинской реабилитации после оказания специализированной, в том числе высокотехнологичной, медицинской помощи в условиях санаторно-курортных организаций, а также сопровождающее их лицо в случае, если пациентом является ребенок в возрасте до 18 лет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0" marR="546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00" dirty="0">
                          <a:effectLst/>
                        </a:rPr>
                        <a:t>- направление на госпитализацию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в медицинскую организацию, оказывающую специализированную медицинскую помощь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00" dirty="0">
                          <a:effectLst/>
                        </a:rPr>
                        <a:t>- выписка из медицинской документации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и направление на госпитализацию для оказания высокотехнологичной медицинской помощи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0" marR="546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Приказ Минздрава России от 02.12.2014 N 796н «Об утверждении Положения об организации оказания специализированной, в том числе высокотехнологичной, медицинской помощи»</a:t>
                      </a:r>
                      <a:endParaRPr lang="ru-RU" sz="900" dirty="0">
                        <a:effectLst/>
                      </a:endParaRPr>
                    </a:p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Приказ Минздрава России от 29.12.2014 N 930н «Об утверждении Порядка организации оказания высокотехнологичной медицинской помощи с применением специализированной информационной системы»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0" marR="5469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6406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Больные туберкулезом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0" marR="546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Гражданину, признанному инвалидом, выдаются справка, подтверждающая факт установления инвалидности, с указанием группы инвалидности, а также индивидуальная программа реабилитации 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0" marR="5469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Постановление Правительства Российской Федерации от 20 февраля 2006 г. № 95 «О порядке и условиях признания лица инвалидом»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690" marR="54690" marT="0" marB="0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6127101"/>
              </p:ext>
            </p:extLst>
          </p:nvPr>
        </p:nvGraphicFramePr>
        <p:xfrm>
          <a:off x="14271" y="5877272"/>
          <a:ext cx="9877971" cy="855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975"/>
                <a:gridCol w="3510887"/>
                <a:gridCol w="3293109"/>
              </a:tblGrid>
              <a:tr h="577782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Спортсмены, тренеры, спортивные судьи, а также иные специалисты в области физической культуры и спорта, прибывшие для участия в официальных спортивных мероприятиях на территорию эксперимента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37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46766" y="224362"/>
            <a:ext cx="594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ПЕРЕЧЕНЬ ЛИЦ, ОСВОБОЖДЕННЫХ ОТ УПЛАТЫ КУРОРТНОГО СБОРА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6012503"/>
              </p:ext>
            </p:extLst>
          </p:nvPr>
        </p:nvGraphicFramePr>
        <p:xfrm>
          <a:off x="2928" y="1290340"/>
          <a:ext cx="9889313" cy="5478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7505"/>
                <a:gridCol w="3514918"/>
                <a:gridCol w="3296890"/>
              </a:tblGrid>
              <a:tr h="962971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 в возрасте до 24 лет, обучающиеся по очной форме обучения в образовательных организациях, расположенных на территории эксперимента;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- Паспорт гражданина Российской Федерации;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- Студенческий билет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Постановление Правительства Российской Федерации от 8 июля 1997 г. </a:t>
                      </a:r>
                      <a:b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№ 828 «Об утверждении Положения </a:t>
                      </a:r>
                      <a:b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о паспорте гражданина Российской Федерации, образца бланка и описания паспорта гражданина Российской Федерации»;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</a:rPr>
                        <a:t>Федеральный закон от 29 декабря 2012 г. № 273-ФЗ «Об образовании в Российской Федерации»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>
                    <a:solidFill>
                      <a:srgbClr val="D0D8E8"/>
                    </a:solidFill>
                  </a:tcPr>
                </a:tc>
              </a:tr>
              <a:tr h="385188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постоянно работающие на территории эксперимента на основании трудового договора или служебного контракта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50">
                          <a:effectLst/>
                        </a:rPr>
                        <a:t>- Трудовой договор;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50">
                          <a:effectLst/>
                        </a:rPr>
                        <a:t>- Служебный контракт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Трудовой кодекс Российской Федерации от 30 декабря 2001 г. № 197-ФЗ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>
                    <a:solidFill>
                      <a:srgbClr val="D0D8E8"/>
                    </a:solidFill>
                  </a:tcPr>
                </a:tc>
              </a:tr>
              <a:tr h="2118536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имеющие место жительства на территории эксперимента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50">
                          <a:effectLst/>
                        </a:rPr>
                        <a:t>- Паспорт гражданина Российской Федерации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50">
                          <a:effectLst/>
                        </a:rPr>
                        <a:t>- Свидетельство о регистрации по месту жительства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/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Постановление Правительства Российской Федерации от 8 июля 1997 г. 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№ 828 «Об утверждении Положения 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о паспорте гражданина Российской Федерации, образца бланка и описания паспорта гражданина Российской Федерации»;</a:t>
                      </a:r>
                      <a:endParaRPr lang="ru-RU" sz="1000">
                        <a:effectLst/>
                      </a:endParaRPr>
                    </a:p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Закон Российской Федерации от 25 июня 1993 г. № 5242-1 «О праве граждан Российской Федерации на свободу передвижения, выбор места пребывания 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и жительства в пределах Российской Федерации»;</a:t>
                      </a:r>
                      <a:endParaRPr lang="ru-RU" sz="1000">
                        <a:effectLst/>
                      </a:endParaRPr>
                    </a:p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Приказ ФМС России от 11 сентября </a:t>
                      </a:r>
                      <a:br>
                        <a:rPr lang="ru-RU" sz="1050">
                          <a:effectLst/>
                        </a:rPr>
                      </a:br>
                      <a:r>
                        <a:rPr lang="ru-RU" sz="1050">
                          <a:effectLst/>
                        </a:rPr>
                        <a:t>2012 г. № 288 «Об утверждении Административного регламента предоставления Федеральной миграционной службой государственной услуги по регистрационному учету граждан Российской Федерации по месту пребывания и по месту жительства в пределах Российской Федерации»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/>
                </a:tc>
              </a:tr>
              <a:tr h="481485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имеющие на праве собственности, зарегистрированные в установленном порядке на территории эксперимента жилые дома (их доли) и (или) жилые помещения (их доли)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ru-RU" sz="1050">
                          <a:effectLst/>
                        </a:rPr>
                        <a:t>Свидетельство о регистрации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/>
                </a:tc>
                <a:tc>
                  <a:txBody>
                    <a:bodyPr/>
                    <a:lstStyle/>
                    <a:p>
                      <a:pPr indent="24574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Федеральный закон от 13 июля 2015 г. № 218-ФЗ «О государственной регистрации недвижимости»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745" marR="337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37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itchFamily="34" charset="0"/>
              </a:rPr>
              <a:t>МИНИСТЕРСТВО ТУРИЗМА И ОЗДОРОВИТЕЛЬНЫХ КУРОРТОВ СТАВРОПОЛЬСКОГО КРАЯ</a:t>
            </a:r>
            <a:endParaRPr lang="ru-RU" sz="1400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58801" y="17329"/>
            <a:ext cx="5634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СОВЕЩАНИЕ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руководителями учреждений санаторно-курортного и гостиничного комплексов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города-курорта Ессентуки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44" y="2996953"/>
            <a:ext cx="9895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 МЕХАНИЗМЕ ВЗИМАНИЯ  КУРОРТНОГО СБОРА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КОЛЛЕКТИВНЫХ СРЕДСТВАХ РАЗМЕЩЕНИЯ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1152" y="51571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Шконда</a:t>
            </a:r>
            <a:r>
              <a:rPr lang="ru-RU" dirty="0" smtClean="0"/>
              <a:t>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76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7998" y="224363"/>
            <a:ext cx="594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Основания введения платы за пользование курортной инфраструктуры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847" y="1556792"/>
            <a:ext cx="3403938" cy="48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412" y="1758900"/>
            <a:ext cx="334645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32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7998" y="224363"/>
            <a:ext cx="594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Муниципальные образования, включенные в территорию эксперимента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26" name="Picture 2" descr="Картинки по запросу ессенту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75" y="1771470"/>
            <a:ext cx="3510862" cy="21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пятигорск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пятигорск"/>
          <p:cNvSpPr>
            <a:spLocks noChangeAspect="1" noChangeArrowheads="1"/>
          </p:cNvSpPr>
          <p:nvPr/>
        </p:nvSpPr>
        <p:spPr bwMode="auto">
          <a:xfrm>
            <a:off x="333640" y="79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пятигорск"/>
          <p:cNvSpPr>
            <a:spLocks noChangeAspect="1" noChangeArrowheads="1"/>
          </p:cNvSpPr>
          <p:nvPr/>
        </p:nvSpPr>
        <p:spPr bwMode="auto">
          <a:xfrm>
            <a:off x="498740" y="160338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120" y="1771470"/>
            <a:ext cx="351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Картинки по запросу железноводск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74" y="4509360"/>
            <a:ext cx="351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Картинки по запросу кисловодск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8120" y="4509360"/>
            <a:ext cx="351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1685" y="140213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Город-курорт Ессентуки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4885" y="4139788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Город-курорт Железноводск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6280" y="4110925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Город-курорт Кисловодск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2805" y="1369872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Город-курорт Пятигорск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7998" y="68431"/>
            <a:ext cx="594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itchFamily="34" charset="0"/>
              </a:rPr>
              <a:t>Прогнозный объем поступлений средств в результате введения курортного </a:t>
            </a:r>
            <a:r>
              <a:rPr lang="ru-RU" sz="2400" dirty="0" smtClean="0">
                <a:latin typeface="Arial Narrow" pitchFamily="34" charset="0"/>
              </a:rPr>
              <a:t>сбора* </a:t>
            </a:r>
          </a:p>
          <a:p>
            <a:pPr algn="ctr"/>
            <a:r>
              <a:rPr lang="ru-RU" sz="2400" dirty="0" smtClean="0">
                <a:latin typeface="Arial Narrow" pitchFamily="34" charset="0"/>
              </a:rPr>
              <a:t>(млн. рублей)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70686993"/>
              </p:ext>
            </p:extLst>
          </p:nvPr>
        </p:nvGraphicFramePr>
        <p:xfrm>
          <a:off x="-13758" y="1276772"/>
          <a:ext cx="9906000" cy="558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6917" y="6453336"/>
            <a:ext cx="8252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* рост прогнозных поступлений рассчитан при сохранении текущей тенденции увеличения туристского потока</a:t>
            </a:r>
            <a:endParaRPr lang="ru-RU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7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69504" y="68431"/>
            <a:ext cx="6115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itchFamily="34" charset="0"/>
              </a:rPr>
              <a:t>Прогнозный объем поступлений средств в результате введения курортного </a:t>
            </a:r>
            <a:r>
              <a:rPr lang="ru-RU" sz="2400" dirty="0" smtClean="0">
                <a:latin typeface="Arial Narrow" pitchFamily="34" charset="0"/>
              </a:rPr>
              <a:t>сбора в разрезе муниципальных образований, (млн. рублей)</a:t>
            </a:r>
            <a:endParaRPr lang="ru-RU" sz="2400" dirty="0"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5432307"/>
              </p:ext>
            </p:extLst>
          </p:nvPr>
        </p:nvGraphicFramePr>
        <p:xfrm>
          <a:off x="1436143" y="1313116"/>
          <a:ext cx="7272571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798"/>
                <a:gridCol w="982155"/>
                <a:gridCol w="883939"/>
                <a:gridCol w="982155"/>
                <a:gridCol w="1080369"/>
                <a:gridCol w="982155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Ессентуки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86,1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Железноводск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40,8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Кисловодск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101,5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Пятигорск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5327" y="5737215"/>
            <a:ext cx="82806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ru-RU" sz="1600" dirty="0" smtClean="0"/>
          </a:p>
          <a:p>
            <a:pPr>
              <a:lnSpc>
                <a:spcPts val="1500"/>
              </a:lnSpc>
            </a:pPr>
            <a:r>
              <a:rPr lang="ru-RU" sz="1600" dirty="0" smtClean="0"/>
              <a:t>Общая сумма поступлений за период проведения эксперимента </a:t>
            </a:r>
          </a:p>
          <a:p>
            <a:pPr>
              <a:lnSpc>
                <a:spcPts val="1500"/>
              </a:lnSpc>
            </a:pPr>
            <a:r>
              <a:rPr lang="ru-RU" sz="1600" dirty="0" smtClean="0"/>
              <a:t>(при ставке курортного сбора 50 рублей с человека в сутки) составит </a:t>
            </a:r>
            <a:endParaRPr lang="en-US" sz="1600" dirty="0" smtClean="0"/>
          </a:p>
          <a:p>
            <a:pPr>
              <a:lnSpc>
                <a:spcPts val="2100"/>
              </a:lnSpc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1 268,4 млн.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8759" y="4490720"/>
            <a:ext cx="78442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endParaRPr lang="ru-RU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</a:t>
            </a:r>
            <a:r>
              <a: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расходов курортного сбора</a:t>
            </a:r>
            <a:r>
              <a:rPr lang="ru-RU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500"/>
              </a:lnSpc>
            </a:pPr>
            <a:r>
              <a:rPr lang="ru-RU" sz="1600" dirty="0" smtClean="0"/>
              <a:t>1</a:t>
            </a:r>
            <a:r>
              <a:rPr lang="ru-RU" sz="1600" dirty="0"/>
              <a:t>. Благоустройство курортных территорий;</a:t>
            </a:r>
          </a:p>
          <a:p>
            <a:pPr>
              <a:lnSpc>
                <a:spcPts val="1500"/>
              </a:lnSpc>
            </a:pPr>
            <a:r>
              <a:rPr lang="ru-RU" sz="1600" dirty="0"/>
              <a:t>2. Строительство, реконструкция, ремонт объектов лечебно-оздоровительного, социально-культурного, физкультурно-спортивного и рекреационного назначения;</a:t>
            </a:r>
          </a:p>
          <a:p>
            <a:pPr>
              <a:lnSpc>
                <a:spcPts val="1500"/>
              </a:lnSpc>
            </a:pPr>
            <a:r>
              <a:rPr lang="ru-RU" sz="1600" dirty="0"/>
              <a:t>3. Создание арт объектов, фонтанов, малых архитектурных форм и иных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252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7998" y="68431"/>
            <a:ext cx="594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ИНФОРМАЦИЯ ОБ ОПЕРАТОРЕ</a:t>
            </a:r>
          </a:p>
          <a:p>
            <a:pPr algn="ctr"/>
            <a:r>
              <a:rPr lang="ru-RU" sz="2400" dirty="0" smtClean="0">
                <a:latin typeface="Arial Narrow" pitchFamily="34" charset="0"/>
              </a:rPr>
              <a:t> КУРОРТНОГО СБОРА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905208546"/>
              </p:ext>
            </p:extLst>
          </p:nvPr>
        </p:nvGraphicFramePr>
        <p:xfrm>
          <a:off x="1352600" y="1340768"/>
          <a:ext cx="7618133" cy="522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831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94742" y="68431"/>
            <a:ext cx="594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УЧЕТ ПЛАТЕЛЬЩИКОВ КУРОРТНОГО СБОРА И ЛИЦ, ОСВОБОЖДЕННЫХ ОТ ЕГО УПЛАТЫ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463001416"/>
              </p:ext>
            </p:extLst>
          </p:nvPr>
        </p:nvGraphicFramePr>
        <p:xfrm>
          <a:off x="1712640" y="1412776"/>
          <a:ext cx="6768752" cy="522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266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7998" y="68431"/>
            <a:ext cx="5946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itchFamily="34" charset="0"/>
              </a:rPr>
              <a:t>Схема автоматизации процесса учета плательщиков курортного сбора и объема поступлений собираемых средств</a:t>
            </a:r>
          </a:p>
          <a:p>
            <a:pPr algn="ctr"/>
            <a:endParaRPr lang="ru-RU" sz="24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118072" y="3284984"/>
            <a:ext cx="4915048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://v8bit.ru/upload/medialibrary/44d/ko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808" y="55172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clipartbest.com/cliparts/4T9/68r/4T968rq7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764" y="1340768"/>
            <a:ext cx="164589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73" t="30469" r="46693" b="39062"/>
          <a:stretch/>
        </p:blipFill>
        <p:spPr bwMode="auto">
          <a:xfrm>
            <a:off x="2734883" y="3501008"/>
            <a:ext cx="705949" cy="72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 descr="http://v8bit.ru/upload/medialibrary/44d/ko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327" y="55172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v8bit.ru/upload/medialibrary/44d/ko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077" y="55172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v8bit.ru/upload/medialibrary/44d/ko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0912" y="55172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731756" y="2276872"/>
            <a:ext cx="193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Минтуризма</a:t>
            </a:r>
            <a:r>
              <a:rPr lang="ru-RU" dirty="0" smtClean="0"/>
              <a:t> края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304928" y="3554432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Разработка программного обеспечения</a:t>
            </a:r>
            <a:endParaRPr lang="ru-RU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546993" y="3557644"/>
            <a:ext cx="1371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Установка </a:t>
            </a:r>
          </a:p>
          <a:p>
            <a:r>
              <a:rPr lang="ru-RU" sz="1400" dirty="0" smtClean="0"/>
              <a:t>серверного оборудования</a:t>
            </a:r>
            <a:endParaRPr lang="ru-RU" sz="1400" dirty="0"/>
          </a:p>
        </p:txBody>
      </p:sp>
      <p:sp>
        <p:nvSpPr>
          <p:cNvPr id="41" name="Стрелка вниз 40"/>
          <p:cNvSpPr/>
          <p:nvPr/>
        </p:nvSpPr>
        <p:spPr>
          <a:xfrm>
            <a:off x="3522092" y="2780928"/>
            <a:ext cx="2067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687760" y="5129910"/>
            <a:ext cx="391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Организация доступа серверу </a:t>
            </a:r>
            <a:r>
              <a:rPr lang="ru-RU" sz="1400" dirty="0" err="1" smtClean="0"/>
              <a:t>минтуризма</a:t>
            </a:r>
            <a:r>
              <a:rPr lang="ru-RU" sz="1400" dirty="0" smtClean="0"/>
              <a:t> края</a:t>
            </a:r>
          </a:p>
          <a:p>
            <a:pPr algn="ctr"/>
            <a:r>
              <a:rPr lang="ru-RU" sz="1400" dirty="0" smtClean="0"/>
              <a:t>в объектах размещения</a:t>
            </a:r>
            <a:endParaRPr lang="ru-RU" sz="1400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3389048" y="4653136"/>
            <a:ext cx="195800" cy="338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3566344" y="4581128"/>
            <a:ext cx="1959844" cy="7255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31" idx="4"/>
          </p:cNvCxnSpPr>
          <p:nvPr/>
        </p:nvCxnSpPr>
        <p:spPr>
          <a:xfrm flipH="1" flipV="1">
            <a:off x="3575596" y="4581128"/>
            <a:ext cx="513308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702248" y="4581128"/>
            <a:ext cx="686800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687760" y="4581128"/>
            <a:ext cx="1701288" cy="72550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667248" y="6217567"/>
            <a:ext cx="2501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Направление отчетов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609184" y="1628800"/>
            <a:ext cx="2304256" cy="475252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7188150" y="2060848"/>
            <a:ext cx="1077218" cy="37548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b="1" dirty="0" smtClean="0"/>
              <a:t>Формирование итогового отчета </a:t>
            </a:r>
          </a:p>
          <a:p>
            <a:pPr algn="ctr"/>
            <a:r>
              <a:rPr lang="ru-RU" sz="1400" dirty="0" smtClean="0"/>
              <a:t>(по каждому объекту размещения, муниципальному образованию, территории эксперимента</a:t>
            </a:r>
            <a:endParaRPr lang="ru-RU" sz="1400" dirty="0"/>
          </a:p>
        </p:txBody>
      </p:sp>
      <p:sp>
        <p:nvSpPr>
          <p:cNvPr id="51" name="Стрелка вправо 50"/>
          <p:cNvSpPr/>
          <p:nvPr/>
        </p:nvSpPr>
        <p:spPr>
          <a:xfrm>
            <a:off x="6105128" y="3789040"/>
            <a:ext cx="432048" cy="237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2" descr="http://folkfests.org/wp-content/uploads/2017/06/574060_website_laun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9381" y="3501008"/>
            <a:ext cx="775547" cy="7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v8bit.ru/upload/medialibrary/44d/kom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016" y="55172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53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9" y="2951"/>
            <a:ext cx="2843837" cy="1273821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КУРОРТНЫЙ СБОР</a:t>
            </a:r>
            <a:endParaRPr lang="ru-RU" b="1" dirty="0"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3758" y="1268760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upload.wikimedia.org/wikipedia/commons/thumb/5/5d/Coat_of_arms_of_Stavropol_Krai.svg/200px-Coat_of_arms_of_Stavropol_Krai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3456" y="126130"/>
            <a:ext cx="951354" cy="10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17998" y="68431"/>
            <a:ext cx="594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itchFamily="34" charset="0"/>
              </a:rPr>
              <a:t>Ответственность за нарушение норм </a:t>
            </a:r>
            <a:r>
              <a:rPr lang="ru-RU" sz="2400" dirty="0" smtClean="0">
                <a:latin typeface="Arial Narrow" pitchFamily="34" charset="0"/>
              </a:rPr>
              <a:t>законодательства РФ </a:t>
            </a:r>
            <a:r>
              <a:rPr lang="ru-RU" sz="2400" dirty="0">
                <a:latin typeface="Arial Narrow" pitchFamily="34" charset="0"/>
              </a:rPr>
              <a:t>и законодательства Ставропольского края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A7B1-ECF5-4390-9B70-94D0BFBBC14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361717740"/>
              </p:ext>
            </p:extLst>
          </p:nvPr>
        </p:nvGraphicFramePr>
        <p:xfrm>
          <a:off x="1856656" y="1700808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166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1571</Words>
  <Application>Microsoft Office PowerPoint</Application>
  <PresentationFormat>Лист A4 (210x297 мм)</PresentationFormat>
  <Paragraphs>247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Zavyalov</dc:creator>
  <cp:lastModifiedBy>Вовен</cp:lastModifiedBy>
  <cp:revision>133</cp:revision>
  <cp:lastPrinted>2018-02-21T05:13:45Z</cp:lastPrinted>
  <dcterms:created xsi:type="dcterms:W3CDTF">2016-09-13T14:55:26Z</dcterms:created>
  <dcterms:modified xsi:type="dcterms:W3CDTF">2018-02-26T18:19:06Z</dcterms:modified>
</cp:coreProperties>
</file>